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11"/>
  </p:notesMasterIdLst>
  <p:sldIdLst>
    <p:sldId id="266" r:id="rId2"/>
    <p:sldId id="267" r:id="rId3"/>
    <p:sldId id="274" r:id="rId4"/>
    <p:sldId id="275" r:id="rId5"/>
    <p:sldId id="276" r:id="rId6"/>
    <p:sldId id="279" r:id="rId7"/>
    <p:sldId id="280" r:id="rId8"/>
    <p:sldId id="277" r:id="rId9"/>
    <p:sldId id="278" r:id="rId10"/>
  </p:sldIdLst>
  <p:sldSz cx="12192000" cy="6858000"/>
  <p:notesSz cx="6858000" cy="9144000"/>
  <p:custDataLst>
    <p:tags r:id="rId1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3D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16" autoAdjust="0"/>
  </p:normalViewPr>
  <p:slideViewPr>
    <p:cSldViewPr snapToGrid="0">
      <p:cViewPr>
        <p:scale>
          <a:sx n="67" d="100"/>
          <a:sy n="67" d="100"/>
        </p:scale>
        <p:origin x="680"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7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2E7044-5B15-FA4C-9782-C6B151F1EB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AA53036-4AE1-7E49-97D2-94AA00F6E75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E51AFBC-6736-F84E-B01E-5F0EB7AD03D0}" type="datetimeFigureOut">
              <a:rPr lang="en-US"/>
              <a:pPr>
                <a:defRPr/>
              </a:pPr>
              <a:t>9/17/2021</a:t>
            </a:fld>
            <a:endParaRPr lang="en-US"/>
          </a:p>
        </p:txBody>
      </p:sp>
      <p:sp>
        <p:nvSpPr>
          <p:cNvPr id="4" name="Slide Image Placeholder 3">
            <a:extLst>
              <a:ext uri="{FF2B5EF4-FFF2-40B4-BE49-F238E27FC236}">
                <a16:creationId xmlns:a16="http://schemas.microsoft.com/office/drawing/2014/main" id="{55C5920D-E95B-1B46-A8F5-40BB123892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11DE339-DD0D-2F48-A65E-308B602EA9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D9DED5C-BFE0-1546-AA70-83FF5B6852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0BEBCA-E264-5B4B-A376-4233BDA63C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CC06776-B046-B547-9777-FBDFF889AFA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5EB2BDD0-298C-524D-BD6A-B0F14C7C85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0EAFD3ED-7525-8D47-9F3F-E029467633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699" name="Slide Number Placeholder 3">
            <a:extLst>
              <a:ext uri="{FF2B5EF4-FFF2-40B4-BE49-F238E27FC236}">
                <a16:creationId xmlns:a16="http://schemas.microsoft.com/office/drawing/2014/main" id="{0336D17D-058E-6C40-84BE-A2F4A78966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03196-5C5A-034D-9764-0B38F38D2FD5}" type="slidenum">
              <a:rPr lang="en-US" altLang="en-US" smtClean="0"/>
              <a:pPr fontAlgn="base">
                <a:spcBef>
                  <a:spcPct val="0"/>
                </a:spcBef>
                <a:spcAft>
                  <a:spcPct val="0"/>
                </a:spcAft>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3</a:t>
            </a:fld>
            <a:endParaRPr lang="en-US" altLang="en-US"/>
          </a:p>
        </p:txBody>
      </p:sp>
    </p:spTree>
    <p:extLst>
      <p:ext uri="{BB962C8B-B14F-4D97-AF65-F5344CB8AC3E}">
        <p14:creationId xmlns:p14="http://schemas.microsoft.com/office/powerpoint/2010/main" val="1107354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4</a:t>
            </a:fld>
            <a:endParaRPr lang="en-US" altLang="en-US"/>
          </a:p>
        </p:txBody>
      </p:sp>
    </p:spTree>
    <p:extLst>
      <p:ext uri="{BB962C8B-B14F-4D97-AF65-F5344CB8AC3E}">
        <p14:creationId xmlns:p14="http://schemas.microsoft.com/office/powerpoint/2010/main" val="1724328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5</a:t>
            </a:fld>
            <a:endParaRPr lang="en-US" altLang="en-US"/>
          </a:p>
        </p:txBody>
      </p:sp>
    </p:spTree>
    <p:extLst>
      <p:ext uri="{BB962C8B-B14F-4D97-AF65-F5344CB8AC3E}">
        <p14:creationId xmlns:p14="http://schemas.microsoft.com/office/powerpoint/2010/main" val="746799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8</a:t>
            </a:fld>
            <a:endParaRPr lang="en-US" altLang="en-US"/>
          </a:p>
        </p:txBody>
      </p:sp>
    </p:spTree>
    <p:extLst>
      <p:ext uri="{BB962C8B-B14F-4D97-AF65-F5344CB8AC3E}">
        <p14:creationId xmlns:p14="http://schemas.microsoft.com/office/powerpoint/2010/main" val="334067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9</a:t>
            </a:fld>
            <a:endParaRPr lang="en-US" altLang="en-US"/>
          </a:p>
        </p:txBody>
      </p:sp>
    </p:spTree>
    <p:extLst>
      <p:ext uri="{BB962C8B-B14F-4D97-AF65-F5344CB8AC3E}">
        <p14:creationId xmlns:p14="http://schemas.microsoft.com/office/powerpoint/2010/main" val="216176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pPr>
              <a:defRPr/>
            </a:pPr>
            <a:fld id="{C43458A7-00DB-2F4D-A10D-863E6495F149}" type="datetimeFigureOut">
              <a:rPr lang="en-US" smtClean="0"/>
              <a:pPr>
                <a:defRPr/>
              </a:pPr>
              <a:t>9/17/2021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pPr>
              <a:defRPr/>
            </a:pPr>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3896882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3284710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1121524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2869364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2000198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172757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8" name="Footer Placeholder 7"/>
          <p:cNvSpPr>
            <a:spLocks noGrp="1"/>
          </p:cNvSpPr>
          <p:nvPr>
            <p:ph type="ftr" sz="quarter" idx="11"/>
          </p:nvPr>
        </p:nvSpPr>
        <p:spPr>
          <a:xfrm>
            <a:off x="561111" y="6391838"/>
            <a:ext cx="3644282" cy="304801"/>
          </a:xfrm>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674633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pPr>
              <a:defRPr/>
            </a:pPr>
            <a:fld id="{C43458A7-00DB-2F4D-A10D-863E6495F149}" type="datetimeFigureOut">
              <a:rPr lang="en-US" smtClean="0"/>
              <a:pPr>
                <a:defRPr/>
              </a:pPr>
              <a:t>9/17/2021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1920728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pPr>
              <a:defRPr/>
            </a:pPr>
            <a:fld id="{C43458A7-00DB-2F4D-A10D-863E6495F149}" type="datetimeFigureOut">
              <a:rPr lang="en-US" smtClean="0"/>
              <a:pPr>
                <a:defRPr/>
              </a:pPr>
              <a:t>9/17/2021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3597233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6520E-2CCF-A84A-B040-7E326394690D}"/>
              </a:ext>
            </a:extLst>
          </p:cNvPr>
          <p:cNvSpPr/>
          <p:nvPr userDrawn="1"/>
        </p:nvSpPr>
        <p:spPr>
          <a:xfrm>
            <a:off x="0" y="0"/>
            <a:ext cx="1219200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5EC5C60C-DA96-9941-8768-7A13FD301352}"/>
              </a:ext>
            </a:extLst>
          </p:cNvPr>
          <p:cNvSpPr/>
          <p:nvPr userDrawn="1"/>
        </p:nvSpPr>
        <p:spPr>
          <a:xfrm>
            <a:off x="3351212" y="700087"/>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448EF677-8D00-E24F-94C5-F01E3BF9186F}"/>
              </a:ext>
            </a:extLst>
          </p:cNvPr>
          <p:cNvGrpSpPr/>
          <p:nvPr userDrawn="1"/>
        </p:nvGrpSpPr>
        <p:grpSpPr>
          <a:xfrm>
            <a:off x="5703147" y="3346450"/>
            <a:ext cx="785707" cy="192088"/>
            <a:chOff x="5696373" y="3346450"/>
            <a:chExt cx="785707" cy="192088"/>
          </a:xfrm>
        </p:grpSpPr>
        <p:sp>
          <p:nvSpPr>
            <p:cNvPr id="6" name="Oval 5">
              <a:extLst>
                <a:ext uri="{FF2B5EF4-FFF2-40B4-BE49-F238E27FC236}">
                  <a16:creationId xmlns:a16="http://schemas.microsoft.com/office/drawing/2014/main" id="{87D127DC-5439-7542-9F22-AB75514DF8A2}"/>
                </a:ext>
              </a:extLst>
            </p:cNvPr>
            <p:cNvSpPr/>
            <p:nvPr userDrawn="1"/>
          </p:nvSpPr>
          <p:spPr>
            <a:xfrm>
              <a:off x="5994135" y="3346450"/>
              <a:ext cx="19103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Oval 6">
              <a:extLst>
                <a:ext uri="{FF2B5EF4-FFF2-40B4-BE49-F238E27FC236}">
                  <a16:creationId xmlns:a16="http://schemas.microsoft.com/office/drawing/2014/main" id="{255F9312-4008-4345-B887-EE3FEA6CFEAE}"/>
                </a:ext>
              </a:extLst>
            </p:cNvPr>
            <p:cNvSpPr/>
            <p:nvPr userDrawn="1"/>
          </p:nvSpPr>
          <p:spPr>
            <a:xfrm>
              <a:off x="6288088" y="3346450"/>
              <a:ext cx="193992"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9CB9E724-D0EE-C746-8056-C90723D0ECBA}"/>
                </a:ext>
              </a:extLst>
            </p:cNvPr>
            <p:cNvSpPr/>
            <p:nvPr userDrawn="1"/>
          </p:nvSpPr>
          <p:spPr>
            <a:xfrm>
              <a:off x="5696373" y="3346450"/>
              <a:ext cx="19484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 name="Title 1"/>
          <p:cNvSpPr>
            <a:spLocks noGrp="1"/>
          </p:cNvSpPr>
          <p:nvPr>
            <p:ph type="ctrTitle"/>
          </p:nvPr>
        </p:nvSpPr>
        <p:spPr>
          <a:xfrm>
            <a:off x="4095806" y="1675328"/>
            <a:ext cx="4000388" cy="1332242"/>
          </a:xfrm>
        </p:spPr>
        <p:txBody>
          <a:bodyPr>
            <a:noAutofit/>
          </a:bodyPr>
          <a:lstStyle>
            <a:lvl1pPr algn="ctr">
              <a:defRPr sz="4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696473" y="3862276"/>
            <a:ext cx="4763716" cy="709724"/>
          </a:xfrm>
        </p:spPr>
        <p:txBody>
          <a:bodyPr anchor="ctr">
            <a:noAutofit/>
          </a:bodyPr>
          <a:lstStyle>
            <a:lvl1pPr marL="0" indent="0" algn="ctr">
              <a:buNone/>
              <a:defRPr sz="2200" i="1">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a:extLst>
              <a:ext uri="{FF2B5EF4-FFF2-40B4-BE49-F238E27FC236}">
                <a16:creationId xmlns:a16="http://schemas.microsoft.com/office/drawing/2014/main" id="{D0D83BB9-3898-4D55-A378-035889D567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4427" y="-383095"/>
            <a:ext cx="1905000" cy="1905000"/>
          </a:xfrm>
          <a:prstGeom prst="rect">
            <a:avLst/>
          </a:prstGeom>
        </p:spPr>
      </p:pic>
      <p:pic>
        <p:nvPicPr>
          <p:cNvPr id="13" name="Picture 12">
            <a:extLst>
              <a:ext uri="{FF2B5EF4-FFF2-40B4-BE49-F238E27FC236}">
                <a16:creationId xmlns:a16="http://schemas.microsoft.com/office/drawing/2014/main" id="{8B864BF3-1F36-459D-A8EE-2C07998B165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70355" y="-70366"/>
            <a:ext cx="1279542" cy="1279542"/>
          </a:xfrm>
          <a:prstGeom prst="rect">
            <a:avLst/>
          </a:prstGeom>
        </p:spPr>
      </p:pic>
      <p:sp>
        <p:nvSpPr>
          <p:cNvPr id="14" name="TextBox 13">
            <a:extLst>
              <a:ext uri="{FF2B5EF4-FFF2-40B4-BE49-F238E27FC236}">
                <a16:creationId xmlns:a16="http://schemas.microsoft.com/office/drawing/2014/main" id="{BE096726-55CE-4518-90BD-E9823EB7B9E7}"/>
              </a:ext>
            </a:extLst>
          </p:cNvPr>
          <p:cNvSpPr txBox="1"/>
          <p:nvPr userDrawn="1"/>
        </p:nvSpPr>
        <p:spPr>
          <a:xfrm>
            <a:off x="11104774" y="1131216"/>
            <a:ext cx="810705" cy="369332"/>
          </a:xfrm>
          <a:prstGeom prst="rect">
            <a:avLst/>
          </a:prstGeom>
          <a:noFill/>
        </p:spPr>
        <p:txBody>
          <a:bodyPr wrap="square" rtlCol="0">
            <a:spAutoFit/>
          </a:bodyPr>
          <a:lstStyle/>
          <a:p>
            <a:r>
              <a:rPr lang="en-IN" b="1" dirty="0">
                <a:solidFill>
                  <a:schemeClr val="bg1"/>
                </a:solidFill>
              </a:rPr>
              <a:t> SAC</a:t>
            </a:r>
          </a:p>
        </p:txBody>
      </p:sp>
    </p:spTree>
    <p:extLst>
      <p:ext uri="{BB962C8B-B14F-4D97-AF65-F5344CB8AC3E}">
        <p14:creationId xmlns:p14="http://schemas.microsoft.com/office/powerpoint/2010/main" val="205461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AC31F-52A9-C448-A1DF-63E7D0E17D56}"/>
              </a:ext>
            </a:extLst>
          </p:cNvPr>
          <p:cNvSpPr/>
          <p:nvPr userDrawn="1"/>
        </p:nvSpPr>
        <p:spPr>
          <a:xfrm>
            <a:off x="-1" y="0"/>
            <a:ext cx="12192001"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5633"/>
            <a:ext cx="11125200" cy="584789"/>
          </a:xfrm>
        </p:spPr>
        <p:txBody>
          <a:bodyPr>
            <a:noAutofit/>
          </a:bodyPr>
          <a:lstStyle>
            <a:lvl1pPr marL="228600" algn="l">
              <a:defRPr sz="4200" b="0">
                <a:solidFill>
                  <a:schemeClr val="bg1"/>
                </a:solidFill>
                <a:latin typeface="+mj-lt"/>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 y="1635053"/>
            <a:ext cx="9547725" cy="841248"/>
          </a:xfrm>
          <a:solidFill>
            <a:schemeClr val="tx1"/>
          </a:solidFill>
          <a:ln>
            <a:noFill/>
          </a:ln>
        </p:spPr>
        <p:txBody>
          <a:bodyPr anchor="ctr">
            <a:noAutofit/>
          </a:bodyPr>
          <a:lstStyle>
            <a:lvl1pPr marL="640080" indent="0" algn="l">
              <a:buNone/>
              <a:defRPr sz="2800" i="0">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3071DDA8-BC05-4578-B955-CF6A29E5FA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4427" y="-383095"/>
            <a:ext cx="1905000" cy="1905000"/>
          </a:xfrm>
          <a:prstGeom prst="rect">
            <a:avLst/>
          </a:prstGeom>
        </p:spPr>
      </p:pic>
      <p:pic>
        <p:nvPicPr>
          <p:cNvPr id="6" name="Picture 5">
            <a:extLst>
              <a:ext uri="{FF2B5EF4-FFF2-40B4-BE49-F238E27FC236}">
                <a16:creationId xmlns:a16="http://schemas.microsoft.com/office/drawing/2014/main" id="{8608248E-D330-4103-9031-E93343731F3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20833" y="0"/>
            <a:ext cx="1279542" cy="1279542"/>
          </a:xfrm>
          <a:prstGeom prst="rect">
            <a:avLst/>
          </a:prstGeom>
        </p:spPr>
      </p:pic>
      <p:sp>
        <p:nvSpPr>
          <p:cNvPr id="7" name="TextBox 6">
            <a:extLst>
              <a:ext uri="{FF2B5EF4-FFF2-40B4-BE49-F238E27FC236}">
                <a16:creationId xmlns:a16="http://schemas.microsoft.com/office/drawing/2014/main" id="{7CE76DD1-1E8B-4FB2-9D55-A4417CF277EF}"/>
              </a:ext>
            </a:extLst>
          </p:cNvPr>
          <p:cNvSpPr txBox="1"/>
          <p:nvPr userDrawn="1"/>
        </p:nvSpPr>
        <p:spPr>
          <a:xfrm>
            <a:off x="11057641" y="1197204"/>
            <a:ext cx="93993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1" dirty="0">
                <a:solidFill>
                  <a:schemeClr val="bg1"/>
                </a:solidFill>
              </a:rPr>
              <a:t> SAC</a:t>
            </a:r>
          </a:p>
          <a:p>
            <a:endParaRPr lang="en-IN" dirty="0"/>
          </a:p>
        </p:txBody>
      </p:sp>
      <p:sp>
        <p:nvSpPr>
          <p:cNvPr id="8" name="TextBox 7">
            <a:extLst>
              <a:ext uri="{FF2B5EF4-FFF2-40B4-BE49-F238E27FC236}">
                <a16:creationId xmlns:a16="http://schemas.microsoft.com/office/drawing/2014/main" id="{D572227B-82A7-4AD6-9E41-12EF1A90ED3B}"/>
              </a:ext>
            </a:extLst>
          </p:cNvPr>
          <p:cNvSpPr txBox="1"/>
          <p:nvPr userDrawn="1"/>
        </p:nvSpPr>
        <p:spPr>
          <a:xfrm>
            <a:off x="603315" y="1635053"/>
            <a:ext cx="10595728" cy="4954283"/>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060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1173715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FEB73F-1A3E-394A-AA59-620BB482D3AD}"/>
              </a:ext>
            </a:extLst>
          </p:cNvPr>
          <p:cNvSpPr/>
          <p:nvPr userDrawn="1"/>
        </p:nvSpPr>
        <p:spPr>
          <a:xfrm>
            <a:off x="398463" y="1692275"/>
            <a:ext cx="11430000"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14A5D69-7F02-4A46-B9BB-35EF24D95F74}"/>
              </a:ext>
            </a:extLst>
          </p:cNvPr>
          <p:cNvSpPr/>
          <p:nvPr userDrawn="1"/>
        </p:nvSpPr>
        <p:spPr>
          <a:xfrm>
            <a:off x="398463" y="393700"/>
            <a:ext cx="11430000"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7" name="Freeform 8">
            <a:extLst>
              <a:ext uri="{FF2B5EF4-FFF2-40B4-BE49-F238E27FC236}">
                <a16:creationId xmlns:a16="http://schemas.microsoft.com/office/drawing/2014/main" id="{96D10121-2170-DB42-A21F-4C57A7B80790}"/>
              </a:ext>
            </a:extLst>
          </p:cNvPr>
          <p:cNvSpPr>
            <a:spLocks/>
          </p:cNvSpPr>
          <p:nvPr userDrawn="1"/>
        </p:nvSpPr>
        <p:spPr bwMode="auto">
          <a:xfrm>
            <a:off x="1211263" y="2422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9">
            <a:extLst>
              <a:ext uri="{FF2B5EF4-FFF2-40B4-BE49-F238E27FC236}">
                <a16:creationId xmlns:a16="http://schemas.microsoft.com/office/drawing/2014/main" id="{E68D13C5-9DF3-0242-973D-78A6E9E7A421}"/>
              </a:ext>
            </a:extLst>
          </p:cNvPr>
          <p:cNvSpPr>
            <a:spLocks/>
          </p:cNvSpPr>
          <p:nvPr userDrawn="1"/>
        </p:nvSpPr>
        <p:spPr bwMode="auto">
          <a:xfrm>
            <a:off x="1211263" y="3838575"/>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10">
            <a:extLst>
              <a:ext uri="{FF2B5EF4-FFF2-40B4-BE49-F238E27FC236}">
                <a16:creationId xmlns:a16="http://schemas.microsoft.com/office/drawing/2014/main" id="{528EB13B-D870-8D4E-BCC8-469F47FBD02A}"/>
              </a:ext>
            </a:extLst>
          </p:cNvPr>
          <p:cNvSpPr>
            <a:spLocks/>
          </p:cNvSpPr>
          <p:nvPr userDrawn="1"/>
        </p:nvSpPr>
        <p:spPr bwMode="auto">
          <a:xfrm>
            <a:off x="1211263" y="5295900"/>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113ABE86-2528-5C4D-95C0-8EDFB1DFCD7B}"/>
              </a:ext>
            </a:extLst>
          </p:cNvPr>
          <p:cNvSpPr>
            <a:spLocks/>
          </p:cNvSpPr>
          <p:nvPr userDrawn="1"/>
        </p:nvSpPr>
        <p:spPr bwMode="auto">
          <a:xfrm>
            <a:off x="6370641" y="244475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12">
            <a:extLst>
              <a:ext uri="{FF2B5EF4-FFF2-40B4-BE49-F238E27FC236}">
                <a16:creationId xmlns:a16="http://schemas.microsoft.com/office/drawing/2014/main" id="{DAAB2BAB-3473-3441-964A-9419A3797339}"/>
              </a:ext>
            </a:extLst>
          </p:cNvPr>
          <p:cNvSpPr>
            <a:spLocks/>
          </p:cNvSpPr>
          <p:nvPr userDrawn="1"/>
        </p:nvSpPr>
        <p:spPr bwMode="auto">
          <a:xfrm>
            <a:off x="6370641" y="38608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13">
            <a:extLst>
              <a:ext uri="{FF2B5EF4-FFF2-40B4-BE49-F238E27FC236}">
                <a16:creationId xmlns:a16="http://schemas.microsoft.com/office/drawing/2014/main" id="{1B5AA16D-9E77-8A4D-B8F6-F4BB571D9169}"/>
              </a:ext>
            </a:extLst>
          </p:cNvPr>
          <p:cNvSpPr>
            <a:spLocks/>
          </p:cNvSpPr>
          <p:nvPr userDrawn="1"/>
        </p:nvSpPr>
        <p:spPr bwMode="auto">
          <a:xfrm>
            <a:off x="6370641" y="53181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Title 1">
            <a:extLst>
              <a:ext uri="{FF2B5EF4-FFF2-40B4-BE49-F238E27FC236}">
                <a16:creationId xmlns:a16="http://schemas.microsoft.com/office/drawing/2014/main" id="{88938BB2-A07B-5445-BD83-273EC0D45DAF}"/>
              </a:ext>
            </a:extLst>
          </p:cNvPr>
          <p:cNvSpPr>
            <a:spLocks noGrp="1"/>
          </p:cNvSpPr>
          <p:nvPr>
            <p:ph type="ctrTitle"/>
          </p:nvPr>
        </p:nvSpPr>
        <p:spPr>
          <a:xfrm>
            <a:off x="517728" y="753589"/>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F794336-3DC0-D649-8BEF-CADEEBEECD34}"/>
              </a:ext>
            </a:extLst>
          </p:cNvPr>
          <p:cNvSpPr>
            <a:spLocks noGrp="1"/>
          </p:cNvSpPr>
          <p:nvPr>
            <p:ph type="body" sz="quarter" idx="16"/>
          </p:nvPr>
        </p:nvSpPr>
        <p:spPr>
          <a:xfrm>
            <a:off x="1929492"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a:extLst>
              <a:ext uri="{FF2B5EF4-FFF2-40B4-BE49-F238E27FC236}">
                <a16:creationId xmlns:a16="http://schemas.microsoft.com/office/drawing/2014/main" id="{8A8BE200-0CAE-1A48-BBFB-8AB094DBBDC4}"/>
              </a:ext>
            </a:extLst>
          </p:cNvPr>
          <p:cNvSpPr>
            <a:spLocks noGrp="1"/>
          </p:cNvSpPr>
          <p:nvPr>
            <p:ph type="body" sz="quarter" idx="17"/>
          </p:nvPr>
        </p:nvSpPr>
        <p:spPr>
          <a:xfrm>
            <a:off x="1929492"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51F7BEA8-2B68-A94D-84BF-46B8DC081B34}"/>
              </a:ext>
            </a:extLst>
          </p:cNvPr>
          <p:cNvSpPr>
            <a:spLocks noGrp="1"/>
          </p:cNvSpPr>
          <p:nvPr>
            <p:ph type="body" sz="quarter" idx="18"/>
          </p:nvPr>
        </p:nvSpPr>
        <p:spPr>
          <a:xfrm>
            <a:off x="1929492" y="5216909"/>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FF78FDE7-159F-5C4F-94E0-AC1225D5EA9C}"/>
              </a:ext>
            </a:extLst>
          </p:cNvPr>
          <p:cNvSpPr>
            <a:spLocks noGrp="1"/>
          </p:cNvSpPr>
          <p:nvPr>
            <p:ph type="body" sz="quarter" idx="22"/>
          </p:nvPr>
        </p:nvSpPr>
        <p:spPr>
          <a:xfrm>
            <a:off x="7087536"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9DAFA1B1-FE49-2445-92A8-ECFF97140230}"/>
              </a:ext>
            </a:extLst>
          </p:cNvPr>
          <p:cNvSpPr>
            <a:spLocks noGrp="1"/>
          </p:cNvSpPr>
          <p:nvPr>
            <p:ph type="body" sz="quarter" idx="23"/>
          </p:nvPr>
        </p:nvSpPr>
        <p:spPr>
          <a:xfrm>
            <a:off x="7087536"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9C9039BA-C8BD-6A46-A9D0-BD29E1F0EAF3}"/>
              </a:ext>
            </a:extLst>
          </p:cNvPr>
          <p:cNvSpPr>
            <a:spLocks noGrp="1"/>
          </p:cNvSpPr>
          <p:nvPr>
            <p:ph type="body" sz="quarter" idx="24"/>
          </p:nvPr>
        </p:nvSpPr>
        <p:spPr>
          <a:xfrm>
            <a:off x="7087536" y="5230764"/>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9830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bjectives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497B6-986D-804C-81F3-B7BE26DCF08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Freeform 7">
            <a:extLst>
              <a:ext uri="{FF2B5EF4-FFF2-40B4-BE49-F238E27FC236}">
                <a16:creationId xmlns:a16="http://schemas.microsoft.com/office/drawing/2014/main" id="{CD9FD14F-866B-CE48-9941-4F2304B4C46E}"/>
              </a:ext>
            </a:extLst>
          </p:cNvPr>
          <p:cNvSpPr>
            <a:spLocks/>
          </p:cNvSpPr>
          <p:nvPr userDrawn="1"/>
        </p:nvSpPr>
        <p:spPr bwMode="auto">
          <a:xfrm>
            <a:off x="830263" y="201136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8">
            <a:extLst>
              <a:ext uri="{FF2B5EF4-FFF2-40B4-BE49-F238E27FC236}">
                <a16:creationId xmlns:a16="http://schemas.microsoft.com/office/drawing/2014/main" id="{70717FAF-6EEA-0D4B-9F85-3DB240679A7A}"/>
              </a:ext>
            </a:extLst>
          </p:cNvPr>
          <p:cNvSpPr>
            <a:spLocks/>
          </p:cNvSpPr>
          <p:nvPr userDrawn="1"/>
        </p:nvSpPr>
        <p:spPr bwMode="auto">
          <a:xfrm>
            <a:off x="830263" y="47609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Freeform 9">
            <a:extLst>
              <a:ext uri="{FF2B5EF4-FFF2-40B4-BE49-F238E27FC236}">
                <a16:creationId xmlns:a16="http://schemas.microsoft.com/office/drawing/2014/main" id="{9A5DF538-8BAA-4546-8249-1124F5FCC2EA}"/>
              </a:ext>
            </a:extLst>
          </p:cNvPr>
          <p:cNvSpPr>
            <a:spLocks/>
          </p:cNvSpPr>
          <p:nvPr userDrawn="1"/>
        </p:nvSpPr>
        <p:spPr bwMode="auto">
          <a:xfrm>
            <a:off x="830263" y="28940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Freeform 10">
            <a:extLst>
              <a:ext uri="{FF2B5EF4-FFF2-40B4-BE49-F238E27FC236}">
                <a16:creationId xmlns:a16="http://schemas.microsoft.com/office/drawing/2014/main" id="{3D993824-973D-7C4F-9EBA-880A7D66BFFE}"/>
              </a:ext>
            </a:extLst>
          </p:cNvPr>
          <p:cNvSpPr>
            <a:spLocks/>
          </p:cNvSpPr>
          <p:nvPr userDrawn="1"/>
        </p:nvSpPr>
        <p:spPr bwMode="auto">
          <a:xfrm>
            <a:off x="830263" y="568483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11">
            <a:extLst>
              <a:ext uri="{FF2B5EF4-FFF2-40B4-BE49-F238E27FC236}">
                <a16:creationId xmlns:a16="http://schemas.microsoft.com/office/drawing/2014/main" id="{3EC16C0A-A32A-C44A-9BE1-D13D0DD8E7BB}"/>
              </a:ext>
            </a:extLst>
          </p:cNvPr>
          <p:cNvSpPr>
            <a:spLocks/>
          </p:cNvSpPr>
          <p:nvPr userDrawn="1"/>
        </p:nvSpPr>
        <p:spPr bwMode="auto">
          <a:xfrm>
            <a:off x="830263" y="383857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638301" y="283586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638301" y="375939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638301" y="5606457"/>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638301" y="191233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638301" y="468292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808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Objectives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BB21E7-06DA-EB48-ABBE-2AE4753EB39F}"/>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A45808E-35EF-5542-BDDD-D8F68893B782}"/>
              </a:ext>
            </a:extLst>
          </p:cNvPr>
          <p:cNvSpPr/>
          <p:nvPr userDrawn="1"/>
        </p:nvSpPr>
        <p:spPr>
          <a:xfrm>
            <a:off x="5080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E795F482-83D3-9242-A0BD-90FA8A982523}"/>
              </a:ext>
            </a:extLst>
          </p:cNvPr>
          <p:cNvSpPr/>
          <p:nvPr userDrawn="1"/>
        </p:nvSpPr>
        <p:spPr>
          <a:xfrm>
            <a:off x="82677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0331901F-74D3-5B40-960F-970A3C8B14B9}"/>
              </a:ext>
            </a:extLst>
          </p:cNvPr>
          <p:cNvSpPr/>
          <p:nvPr userDrawn="1"/>
        </p:nvSpPr>
        <p:spPr>
          <a:xfrm>
            <a:off x="438785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649357" y="3564835"/>
            <a:ext cx="3021496"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a:extLst>
              <a:ext uri="{FF2B5EF4-FFF2-40B4-BE49-F238E27FC236}">
                <a16:creationId xmlns:a16="http://schemas.microsoft.com/office/drawing/2014/main" id="{4A9ECE79-3623-1742-B02D-0EF962C69227}"/>
              </a:ext>
            </a:extLst>
          </p:cNvPr>
          <p:cNvSpPr>
            <a:spLocks noGrp="1"/>
          </p:cNvSpPr>
          <p:nvPr>
            <p:ph type="body" sz="quarter" idx="17"/>
          </p:nvPr>
        </p:nvSpPr>
        <p:spPr>
          <a:xfrm>
            <a:off x="8415131" y="3564835"/>
            <a:ext cx="3034748"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a:extLst>
              <a:ext uri="{FF2B5EF4-FFF2-40B4-BE49-F238E27FC236}">
                <a16:creationId xmlns:a16="http://schemas.microsoft.com/office/drawing/2014/main" id="{F5159A3A-4068-1E45-96E8-79A4A1FDA763}"/>
              </a:ext>
            </a:extLst>
          </p:cNvPr>
          <p:cNvSpPr>
            <a:spLocks noGrp="1"/>
          </p:cNvSpPr>
          <p:nvPr>
            <p:ph type="body" sz="quarter" idx="18"/>
          </p:nvPr>
        </p:nvSpPr>
        <p:spPr>
          <a:xfrm>
            <a:off x="4505739" y="3564835"/>
            <a:ext cx="3048000"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796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Titl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D73E3C-5E60-2441-9C1C-2FD2C9604D75}"/>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93277"/>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61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age Title 1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EC5E4-83ED-514F-853E-AB724778CD15}"/>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0FD9902-EDC6-AD4E-A5CD-9FBCAF7DE62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6" name="Text Placeholder 9">
            <a:extLst>
              <a:ext uri="{FF2B5EF4-FFF2-40B4-BE49-F238E27FC236}">
                <a16:creationId xmlns:a16="http://schemas.microsoft.com/office/drawing/2014/main" id="{67DDD03F-8E78-EA4B-A5F1-C9F6D3307B0C}"/>
              </a:ext>
            </a:extLst>
          </p:cNvPr>
          <p:cNvSpPr>
            <a:spLocks noGrp="1"/>
          </p:cNvSpPr>
          <p:nvPr>
            <p:ph type="body" sz="quarter" idx="10" hasCustomPrompt="1"/>
          </p:nvPr>
        </p:nvSpPr>
        <p:spPr>
          <a:xfrm>
            <a:off x="1073623" y="1874520"/>
            <a:ext cx="10008361"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age Title 2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1CB33-1443-DA46-9095-750894B820AA}"/>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EBFA4A0F-E771-C44B-8EF4-6CEFA69A8636}"/>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9">
            <a:extLst>
              <a:ext uri="{FF2B5EF4-FFF2-40B4-BE49-F238E27FC236}">
                <a16:creationId xmlns:a16="http://schemas.microsoft.com/office/drawing/2014/main" id="{6DBDA52E-DB09-F640-94B1-63297BC08DA1}"/>
              </a:ext>
            </a:extLst>
          </p:cNvPr>
          <p:cNvSpPr>
            <a:spLocks noGrp="1"/>
          </p:cNvSpPr>
          <p:nvPr>
            <p:ph type="body" sz="quarter" idx="10" hasCustomPrompt="1"/>
          </p:nvPr>
        </p:nvSpPr>
        <p:spPr>
          <a:xfrm>
            <a:off x="1073623" y="187452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EA88D9A0-D97F-B34B-A821-D51EEB1F017E}"/>
              </a:ext>
            </a:extLst>
          </p:cNvPr>
          <p:cNvSpPr>
            <a:spLocks noGrp="1"/>
          </p:cNvSpPr>
          <p:nvPr>
            <p:ph type="body" sz="quarter" idx="11" hasCustomPrompt="1"/>
          </p:nvPr>
        </p:nvSpPr>
        <p:spPr>
          <a:xfrm>
            <a:off x="1073623" y="405765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3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age Title 4 Slide">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356540-5534-654B-8100-E89AC29DF686}"/>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790507" y="490967"/>
            <a:ext cx="10540101" cy="1211047"/>
          </a:xfrm>
        </p:spPr>
        <p:txBody>
          <a:bodyPr>
            <a:noAutofit/>
          </a:bodyPr>
          <a:lstStyle>
            <a:lvl1pPr marL="0" algn="ctr">
              <a:defRPr sz="57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896643" y="2160676"/>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4" name="Text Placeholder 9"/>
          <p:cNvSpPr>
            <a:spLocks noGrp="1"/>
          </p:cNvSpPr>
          <p:nvPr>
            <p:ph type="body" sz="quarter" idx="22"/>
          </p:nvPr>
        </p:nvSpPr>
        <p:spPr>
          <a:xfrm>
            <a:off x="1896643" y="3557015"/>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5" name="Text Placeholder 9"/>
          <p:cNvSpPr>
            <a:spLocks noGrp="1"/>
          </p:cNvSpPr>
          <p:nvPr>
            <p:ph type="body" sz="quarter" idx="23"/>
          </p:nvPr>
        </p:nvSpPr>
        <p:spPr>
          <a:xfrm>
            <a:off x="1896643" y="4953354"/>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6" name="Freeform 7">
            <a:extLst>
              <a:ext uri="{FF2B5EF4-FFF2-40B4-BE49-F238E27FC236}">
                <a16:creationId xmlns:a16="http://schemas.microsoft.com/office/drawing/2014/main" id="{A1AD5348-F4C4-F94E-ABD5-6F64F7656FB3}"/>
              </a:ext>
            </a:extLst>
          </p:cNvPr>
          <p:cNvSpPr>
            <a:spLocks/>
          </p:cNvSpPr>
          <p:nvPr userDrawn="1"/>
        </p:nvSpPr>
        <p:spPr bwMode="auto">
          <a:xfrm>
            <a:off x="790507" y="22469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7" name="Freeform 7">
            <a:extLst>
              <a:ext uri="{FF2B5EF4-FFF2-40B4-BE49-F238E27FC236}">
                <a16:creationId xmlns:a16="http://schemas.microsoft.com/office/drawing/2014/main" id="{E0905B88-AC32-004B-897C-CF7D836D9CCF}"/>
              </a:ext>
            </a:extLst>
          </p:cNvPr>
          <p:cNvSpPr>
            <a:spLocks/>
          </p:cNvSpPr>
          <p:nvPr userDrawn="1"/>
        </p:nvSpPr>
        <p:spPr bwMode="auto">
          <a:xfrm>
            <a:off x="797132" y="5116062"/>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8" name="Freeform 7">
            <a:extLst>
              <a:ext uri="{FF2B5EF4-FFF2-40B4-BE49-F238E27FC236}">
                <a16:creationId xmlns:a16="http://schemas.microsoft.com/office/drawing/2014/main" id="{CFB5491F-FDF0-8A4C-802D-FADA00F43A22}"/>
              </a:ext>
            </a:extLst>
          </p:cNvPr>
          <p:cNvSpPr>
            <a:spLocks/>
          </p:cNvSpPr>
          <p:nvPr userDrawn="1"/>
        </p:nvSpPr>
        <p:spPr bwMode="auto">
          <a:xfrm>
            <a:off x="790508" y="37444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age Title 5 Slid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69D417-F18D-6C49-B969-D6C8144C4C1B}"/>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202019" y="713340"/>
            <a:ext cx="5485464" cy="1105077"/>
          </a:xfrm>
        </p:spPr>
        <p:txBody>
          <a:bodyPr>
            <a:noAutofit/>
          </a:bodyPr>
          <a:lstStyle>
            <a:lvl1pPr marL="0" algn="l">
              <a:defRPr sz="33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202019" y="1818417"/>
            <a:ext cx="5485464" cy="4413325"/>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8" name="Oval 7">
            <a:extLst>
              <a:ext uri="{FF2B5EF4-FFF2-40B4-BE49-F238E27FC236}">
                <a16:creationId xmlns:a16="http://schemas.microsoft.com/office/drawing/2014/main" id="{6C16F715-A360-0847-860D-808D2F0BB9C8}"/>
              </a:ext>
            </a:extLst>
          </p:cNvPr>
          <p:cNvSpPr/>
          <p:nvPr userDrawn="1"/>
        </p:nvSpPr>
        <p:spPr>
          <a:xfrm>
            <a:off x="326679" y="713340"/>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7878E07-08CD-9647-8B49-DC09266F23AF}"/>
              </a:ext>
            </a:extLst>
          </p:cNvPr>
          <p:cNvSpPr txBox="1">
            <a:spLocks/>
          </p:cNvSpPr>
          <p:nvPr userDrawn="1"/>
        </p:nvSpPr>
        <p:spPr bwMode="auto">
          <a:xfrm>
            <a:off x="535507" y="2465508"/>
            <a:ext cx="5084618"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a:latin typeface="+mj-lt"/>
              </a:rPr>
              <a:t>Click to edit Master title style</a:t>
            </a:r>
            <a:endParaRPr lang="en-US" dirty="0">
              <a:latin typeface="+mj-lt"/>
            </a:endParaRPr>
          </a:p>
        </p:txBody>
      </p:sp>
    </p:spTree>
    <p:extLst>
      <p:ext uri="{BB962C8B-B14F-4D97-AF65-F5344CB8AC3E}">
        <p14:creationId xmlns:p14="http://schemas.microsoft.com/office/powerpoint/2010/main" val="15562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age Title 6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571ED9-AE3B-4846-93C5-82E9047AAD9C}"/>
              </a:ext>
            </a:extLst>
          </p:cNvPr>
          <p:cNvSpPr/>
          <p:nvPr userDrawn="1"/>
        </p:nvSpPr>
        <p:spPr>
          <a:xfrm>
            <a:off x="-1588" y="1815548"/>
            <a:ext cx="12193588" cy="504245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6" name="Text Placeholder 9"/>
          <p:cNvSpPr>
            <a:spLocks noGrp="1"/>
          </p:cNvSpPr>
          <p:nvPr>
            <p:ph type="body" sz="quarter" idx="10"/>
          </p:nvPr>
        </p:nvSpPr>
        <p:spPr>
          <a:xfrm>
            <a:off x="508001"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7" name="Text Placeholder 9"/>
          <p:cNvSpPr>
            <a:spLocks noGrp="1"/>
          </p:cNvSpPr>
          <p:nvPr>
            <p:ph type="body" sz="quarter" idx="11"/>
          </p:nvPr>
        </p:nvSpPr>
        <p:spPr>
          <a:xfrm>
            <a:off x="6298444"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16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age Title 7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1E013-B41B-984B-AD43-2B7B2B37EFA3}"/>
              </a:ext>
            </a:extLst>
          </p:cNvPr>
          <p:cNvSpPr/>
          <p:nvPr userDrawn="1"/>
        </p:nvSpPr>
        <p:spPr>
          <a:xfrm>
            <a:off x="-1588" y="4744278"/>
            <a:ext cx="12193588"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28049" y="4839032"/>
            <a:ext cx="10463284" cy="639934"/>
          </a:xfrm>
        </p:spPr>
        <p:txBody>
          <a:bodyPr>
            <a:noAutofit/>
          </a:bodyPr>
          <a:lstStyle>
            <a:lvl1pPr marL="0" algn="l">
              <a:defRPr sz="2800" b="0">
                <a:solidFill>
                  <a:srgbClr val="FFFFFF"/>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928049" y="5478966"/>
            <a:ext cx="10463284" cy="994992"/>
          </a:xfrm>
        </p:spPr>
        <p:txBody>
          <a:bodyPr spcCol="18288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200" indent="0">
              <a:lnSpc>
                <a:spcPct val="100000"/>
              </a:lnSpc>
              <a:buFontTx/>
              <a:buNone/>
              <a:defRPr sz="1500" b="1">
                <a:solidFill>
                  <a:schemeClr val="bg1"/>
                </a:solidFill>
                <a:latin typeface="+mn-lt"/>
                <a:cs typeface="Arial" panose="020B0604020202020204" pitchFamily="34" charset="0"/>
              </a:defRPr>
            </a:lvl2pPr>
            <a:lvl3pPr marL="914400" indent="0">
              <a:lnSpc>
                <a:spcPct val="100000"/>
              </a:lnSpc>
              <a:buFontTx/>
              <a:buNone/>
              <a:defRPr sz="1500" b="1">
                <a:solidFill>
                  <a:schemeClr val="bg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52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2935349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age Title 8 Slide">
    <p:bg>
      <p:bgPr>
        <a:blipFill>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DF5F82-5C78-6D40-AB3C-3D65963A304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B951C82-72DF-2A49-B5A3-EC29A7C9E0CD}"/>
              </a:ext>
            </a:extLst>
          </p:cNvPr>
          <p:cNvSpPr/>
          <p:nvPr userDrawn="1"/>
        </p:nvSpPr>
        <p:spPr>
          <a:xfrm>
            <a:off x="508000" y="395288"/>
            <a:ext cx="11125200" cy="149066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17" name="Title 1"/>
          <p:cNvSpPr>
            <a:spLocks noGrp="1"/>
          </p:cNvSpPr>
          <p:nvPr>
            <p:ph type="ctrTitle"/>
          </p:nvPr>
        </p:nvSpPr>
        <p:spPr>
          <a:xfrm>
            <a:off x="838958" y="498158"/>
            <a:ext cx="10463284" cy="639934"/>
          </a:xfrm>
        </p:spPr>
        <p:txBody>
          <a:bodyPr>
            <a:noAutofit/>
          </a:bodyPr>
          <a:lstStyle>
            <a:lvl1pPr marL="0" algn="l">
              <a:defRPr sz="36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8" name="Text Placeholder 9"/>
          <p:cNvSpPr>
            <a:spLocks noGrp="1"/>
          </p:cNvSpPr>
          <p:nvPr>
            <p:ph type="body" sz="quarter" idx="10" hasCustomPrompt="1"/>
          </p:nvPr>
        </p:nvSpPr>
        <p:spPr>
          <a:xfrm>
            <a:off x="838958" y="1325880"/>
            <a:ext cx="10463284" cy="560070"/>
          </a:xfrm>
        </p:spPr>
        <p:txBody>
          <a:bodyPr spcCol="182880">
            <a:normAutofit/>
          </a:bodyPr>
          <a:lstStyle>
            <a:lvl1pPr marL="0" indent="0">
              <a:lnSpc>
                <a:spcPct val="100000"/>
              </a:lnSpc>
              <a:buFontTx/>
              <a:buNone/>
              <a:defRPr sz="1500" b="1">
                <a:solidFill>
                  <a:schemeClr val="tx1"/>
                </a:solidFill>
                <a:latin typeface="+mn-lt"/>
                <a:cs typeface="Arial" panose="020B0604020202020204" pitchFamily="34" charset="0"/>
              </a:defRPr>
            </a:lvl1pPr>
            <a:lvl2pPr marL="457200" indent="0">
              <a:lnSpc>
                <a:spcPct val="100000"/>
              </a:lnSpc>
              <a:buFontTx/>
              <a:buNone/>
              <a:defRPr sz="1300" b="1">
                <a:solidFill>
                  <a:schemeClr val="tx1"/>
                </a:solidFill>
                <a:latin typeface="+mn-lt"/>
                <a:cs typeface="Arial" panose="020B0604020202020204" pitchFamily="34" charset="0"/>
              </a:defRPr>
            </a:lvl2pPr>
            <a:lvl3pPr marL="914400" indent="0">
              <a:lnSpc>
                <a:spcPct val="100000"/>
              </a:lnSpc>
              <a:buFontTx/>
              <a:buNone/>
              <a:defRPr sz="1300" b="1">
                <a:solidFill>
                  <a:schemeClr val="tx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dirty="0"/>
              <a:t>Click to edit Master text styles</a:t>
            </a:r>
          </a:p>
        </p:txBody>
      </p:sp>
      <p:sp>
        <p:nvSpPr>
          <p:cNvPr id="14" name="Text Placeholder 9">
            <a:extLst>
              <a:ext uri="{FF2B5EF4-FFF2-40B4-BE49-F238E27FC236}">
                <a16:creationId xmlns:a16="http://schemas.microsoft.com/office/drawing/2014/main" id="{09FB5047-670B-204B-9026-3840CD2AE388}"/>
              </a:ext>
            </a:extLst>
          </p:cNvPr>
          <p:cNvSpPr>
            <a:spLocks noGrp="1"/>
          </p:cNvSpPr>
          <p:nvPr>
            <p:ph type="body" sz="quarter" idx="11"/>
          </p:nvPr>
        </p:nvSpPr>
        <p:spPr>
          <a:xfrm>
            <a:off x="508000" y="2281238"/>
            <a:ext cx="11125200" cy="4344849"/>
          </a:xfrm>
        </p:spPr>
        <p:txBody>
          <a:bodyPr numCol="3"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400" b="1">
                <a:solidFill>
                  <a:schemeClr val="bg1"/>
                </a:solidFill>
                <a:latin typeface="+mn-lt"/>
                <a:cs typeface="Arial" panose="020B0604020202020204" pitchFamily="34" charset="0"/>
              </a:defRPr>
            </a:lvl4pPr>
            <a:lvl5pPr marL="1828800" indent="0">
              <a:lnSpc>
                <a:spcPct val="100000"/>
              </a:lnSpc>
              <a:buFontTx/>
              <a:buNone/>
              <a:defRPr sz="14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5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age Title 9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1454-0EF0-ED43-8FC4-DDF0AE387F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08000" y="383385"/>
            <a:ext cx="11190288" cy="1244600"/>
          </a:xfrm>
          <a:prstGeom prst="rect">
            <a:avLst/>
          </a:prstGeom>
        </p:spPr>
      </p:pic>
      <p:sp>
        <p:nvSpPr>
          <p:cNvPr id="12" name="Rectangle 11">
            <a:extLst>
              <a:ext uri="{FF2B5EF4-FFF2-40B4-BE49-F238E27FC236}">
                <a16:creationId xmlns:a16="http://schemas.microsoft.com/office/drawing/2014/main" id="{829EE19E-03B3-3244-A564-A13444E9B068}"/>
              </a:ext>
            </a:extLst>
          </p:cNvPr>
          <p:cNvSpPr/>
          <p:nvPr userDrawn="1"/>
        </p:nvSpPr>
        <p:spPr>
          <a:xfrm>
            <a:off x="508000" y="383385"/>
            <a:ext cx="11190288"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84D7908-4F41-DB49-A512-6EC3A76D51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08000" y="1828422"/>
            <a:ext cx="11190288" cy="4749800"/>
          </a:xfrm>
          <a:prstGeom prst="rect">
            <a:avLst/>
          </a:prstGeom>
        </p:spPr>
      </p:pic>
      <p:sp>
        <p:nvSpPr>
          <p:cNvPr id="9" name="Rectangle 8">
            <a:extLst>
              <a:ext uri="{FF2B5EF4-FFF2-40B4-BE49-F238E27FC236}">
                <a16:creationId xmlns:a16="http://schemas.microsoft.com/office/drawing/2014/main" id="{B7F8FC67-3458-454E-BB5F-7817F383506A}"/>
              </a:ext>
            </a:extLst>
          </p:cNvPr>
          <p:cNvSpPr/>
          <p:nvPr userDrawn="1"/>
        </p:nvSpPr>
        <p:spPr>
          <a:xfrm>
            <a:off x="508000" y="1828422"/>
            <a:ext cx="11190288"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014249"/>
            <a:ext cx="4716817"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014249"/>
            <a:ext cx="4874524"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04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age Title 10 Slid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F3F5FF-ADC8-E741-9DB1-F1231DA3E319}"/>
              </a:ext>
            </a:extLst>
          </p:cNvPr>
          <p:cNvSpPr/>
          <p:nvPr userDrawn="1"/>
        </p:nvSpPr>
        <p:spPr>
          <a:xfrm>
            <a:off x="1" y="377209"/>
            <a:ext cx="12192000"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3BACA43-6442-844D-A783-F674F6A846F3}"/>
              </a:ext>
            </a:extLst>
          </p:cNvPr>
          <p:cNvSpPr/>
          <p:nvPr userDrawn="1"/>
        </p:nvSpPr>
        <p:spPr>
          <a:xfrm>
            <a:off x="508000" y="2162175"/>
            <a:ext cx="11125200"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86013"/>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415654"/>
            <a:ext cx="4716817"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415654"/>
            <a:ext cx="4874524"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75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ycle / Process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A83B2-B368-0B40-A418-5F9BD277AA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46"/>
          <a:stretch/>
        </p:blipFill>
        <p:spPr>
          <a:xfrm>
            <a:off x="0" y="1105397"/>
            <a:ext cx="12892558" cy="5752603"/>
          </a:xfrm>
          <a:prstGeom prst="rect">
            <a:avLst/>
          </a:prstGeom>
        </p:spPr>
      </p:pic>
      <p:sp>
        <p:nvSpPr>
          <p:cNvPr id="8" name="Oval 7">
            <a:extLst>
              <a:ext uri="{FF2B5EF4-FFF2-40B4-BE49-F238E27FC236}">
                <a16:creationId xmlns:a16="http://schemas.microsoft.com/office/drawing/2014/main" id="{3F211676-FA4B-9041-A1CD-960DCA3377DC}"/>
              </a:ext>
            </a:extLst>
          </p:cNvPr>
          <p:cNvSpPr/>
          <p:nvPr userDrawn="1"/>
        </p:nvSpPr>
        <p:spPr>
          <a:xfrm>
            <a:off x="4683989" y="1341347"/>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33400" y="187294"/>
            <a:ext cx="11125200" cy="899190"/>
          </a:xfrm>
        </p:spPr>
        <p:txBody>
          <a:bodyPr>
            <a:noAutofit/>
          </a:bodyPr>
          <a:lstStyle>
            <a:lvl1pPr marL="0" algn="ctr">
              <a:defRPr sz="52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4865148" y="2058296"/>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1" name="Oval 30">
            <a:extLst>
              <a:ext uri="{FF2B5EF4-FFF2-40B4-BE49-F238E27FC236}">
                <a16:creationId xmlns:a16="http://schemas.microsoft.com/office/drawing/2014/main" id="{178544B6-2101-744E-835F-174F541F2D2B}"/>
              </a:ext>
            </a:extLst>
          </p:cNvPr>
          <p:cNvSpPr/>
          <p:nvPr userDrawn="1"/>
        </p:nvSpPr>
        <p:spPr>
          <a:xfrm>
            <a:off x="6797522"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35" name="Text Placeholder 4">
            <a:extLst>
              <a:ext uri="{FF2B5EF4-FFF2-40B4-BE49-F238E27FC236}">
                <a16:creationId xmlns:a16="http://schemas.microsoft.com/office/drawing/2014/main" id="{97005381-244B-DC45-9BF9-126B17A9581F}"/>
              </a:ext>
            </a:extLst>
          </p:cNvPr>
          <p:cNvSpPr>
            <a:spLocks noGrp="1"/>
          </p:cNvSpPr>
          <p:nvPr>
            <p:ph type="body" sz="quarter" idx="17"/>
          </p:nvPr>
        </p:nvSpPr>
        <p:spPr>
          <a:xfrm>
            <a:off x="6979118"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a16="http://schemas.microsoft.com/office/drawing/2014/main" id="{6357D1C3-09E4-A844-8278-E6598936708A}"/>
              </a:ext>
            </a:extLst>
          </p:cNvPr>
          <p:cNvSpPr/>
          <p:nvPr userDrawn="1"/>
        </p:nvSpPr>
        <p:spPr>
          <a:xfrm>
            <a:off x="2695658"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40" name="Text Placeholder 4">
            <a:extLst>
              <a:ext uri="{FF2B5EF4-FFF2-40B4-BE49-F238E27FC236}">
                <a16:creationId xmlns:a16="http://schemas.microsoft.com/office/drawing/2014/main" id="{C09C843D-49F7-0840-8A34-82843E1E67DB}"/>
              </a:ext>
            </a:extLst>
          </p:cNvPr>
          <p:cNvSpPr>
            <a:spLocks noGrp="1"/>
          </p:cNvSpPr>
          <p:nvPr>
            <p:ph type="body" sz="quarter" idx="18"/>
          </p:nvPr>
        </p:nvSpPr>
        <p:spPr>
          <a:xfrm>
            <a:off x="2877254"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 name="Bent-Up Arrow 4">
            <a:extLst>
              <a:ext uri="{FF2B5EF4-FFF2-40B4-BE49-F238E27FC236}">
                <a16:creationId xmlns:a16="http://schemas.microsoft.com/office/drawing/2014/main" id="{7C42AE4F-27C7-CB45-8089-3333B75812F1}"/>
              </a:ext>
            </a:extLst>
          </p:cNvPr>
          <p:cNvSpPr/>
          <p:nvPr userDrawn="1"/>
        </p:nvSpPr>
        <p:spPr>
          <a:xfrm rot="5400000" flipH="1">
            <a:off x="3543096" y="2552325"/>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1" name="Bent-Up Arrow 40">
            <a:extLst>
              <a:ext uri="{FF2B5EF4-FFF2-40B4-BE49-F238E27FC236}">
                <a16:creationId xmlns:a16="http://schemas.microsoft.com/office/drawing/2014/main" id="{65F4C381-0E10-AB4F-AF60-5163B074CD4D}"/>
              </a:ext>
            </a:extLst>
          </p:cNvPr>
          <p:cNvSpPr/>
          <p:nvPr userDrawn="1"/>
        </p:nvSpPr>
        <p:spPr>
          <a:xfrm rot="16200000" flipH="1">
            <a:off x="5886995" y="5785776"/>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2" name="Bent-Up Arrow 41">
            <a:extLst>
              <a:ext uri="{FF2B5EF4-FFF2-40B4-BE49-F238E27FC236}">
                <a16:creationId xmlns:a16="http://schemas.microsoft.com/office/drawing/2014/main" id="{5C84F4BD-51E1-8246-8852-8BA7E226732A}"/>
              </a:ext>
            </a:extLst>
          </p:cNvPr>
          <p:cNvSpPr/>
          <p:nvPr userDrawn="1"/>
        </p:nvSpPr>
        <p:spPr>
          <a:xfrm rot="10800000" flipH="1">
            <a:off x="8122182" y="2698404"/>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13D01B5-0B7D-8E46-8321-BD7B64948062}"/>
              </a:ext>
            </a:extLst>
          </p:cNvPr>
          <p:cNvGrpSpPr/>
          <p:nvPr userDrawn="1"/>
        </p:nvGrpSpPr>
        <p:grpSpPr>
          <a:xfrm>
            <a:off x="5850778" y="3507604"/>
            <a:ext cx="480391" cy="134938"/>
            <a:chOff x="5888659" y="3441700"/>
            <a:chExt cx="480391" cy="134938"/>
          </a:xfrm>
        </p:grpSpPr>
        <p:sp>
          <p:nvSpPr>
            <p:cNvPr id="9" name="Oval 8">
              <a:extLst>
                <a:ext uri="{FF2B5EF4-FFF2-40B4-BE49-F238E27FC236}">
                  <a16:creationId xmlns:a16="http://schemas.microsoft.com/office/drawing/2014/main" id="{1BB957DD-57EF-3645-AC81-D688F5E9A952}"/>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8CBBAEA-8418-EC4D-8B49-B19FEE94429E}"/>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3DAC8E92-114B-A74E-AF32-B30E816D7201}"/>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1EFA2363-C6CD-C948-B67D-C716CB9BC11B}"/>
              </a:ext>
            </a:extLst>
          </p:cNvPr>
          <p:cNvGrpSpPr/>
          <p:nvPr userDrawn="1"/>
        </p:nvGrpSpPr>
        <p:grpSpPr>
          <a:xfrm>
            <a:off x="3862447" y="5986132"/>
            <a:ext cx="480391" cy="134938"/>
            <a:chOff x="5888659" y="3441700"/>
            <a:chExt cx="480391" cy="134938"/>
          </a:xfrm>
        </p:grpSpPr>
        <p:sp>
          <p:nvSpPr>
            <p:cNvPr id="25" name="Oval 24">
              <a:extLst>
                <a:ext uri="{FF2B5EF4-FFF2-40B4-BE49-F238E27FC236}">
                  <a16:creationId xmlns:a16="http://schemas.microsoft.com/office/drawing/2014/main" id="{D6A33278-33DB-294A-9D29-8CA55703E413}"/>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96CCED25-4B9C-A846-88FF-A3DAD428E54D}"/>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50C21DF1-10B1-CF49-81EA-733CF27F45C2}"/>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F3B40EC5-5E19-B34C-B4CF-C42A1AC1186A}"/>
              </a:ext>
            </a:extLst>
          </p:cNvPr>
          <p:cNvGrpSpPr/>
          <p:nvPr userDrawn="1"/>
        </p:nvGrpSpPr>
        <p:grpSpPr>
          <a:xfrm>
            <a:off x="7964311" y="5986132"/>
            <a:ext cx="480391" cy="134938"/>
            <a:chOff x="5888659" y="3441700"/>
            <a:chExt cx="480391" cy="134938"/>
          </a:xfrm>
        </p:grpSpPr>
        <p:sp>
          <p:nvSpPr>
            <p:cNvPr id="29" name="Oval 28">
              <a:extLst>
                <a:ext uri="{FF2B5EF4-FFF2-40B4-BE49-F238E27FC236}">
                  <a16:creationId xmlns:a16="http://schemas.microsoft.com/office/drawing/2014/main" id="{001502CE-1988-8047-9CD1-BFBC4457C00B}"/>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D35D92F-6265-F746-B463-BA32A94307BB}"/>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EF6CC73E-2080-3F4C-9152-0411336792C5}"/>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540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6"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8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856B2B-578E-5744-BC86-72C6E0CDE008}"/>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B24191-1F6B-E34A-BF32-8BDC797C5DCF}"/>
              </a:ext>
            </a:extLst>
          </p:cNvPr>
          <p:cNvSpPr/>
          <p:nvPr userDrawn="1"/>
        </p:nvSpPr>
        <p:spPr>
          <a:xfrm>
            <a:off x="508000"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2AF578D-49C5-6541-BFD4-97DE1E3F01F6}"/>
              </a:ext>
            </a:extLst>
          </p:cNvPr>
          <p:cNvSpPr/>
          <p:nvPr userDrawn="1"/>
        </p:nvSpPr>
        <p:spPr>
          <a:xfrm>
            <a:off x="4389886"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FF82F957-D9E9-B74C-A1D2-5E8B04D09658}"/>
              </a:ext>
            </a:extLst>
          </p:cNvPr>
          <p:cNvSpPr/>
          <p:nvPr userDrawn="1"/>
        </p:nvSpPr>
        <p:spPr>
          <a:xfrm>
            <a:off x="507999" y="2070195"/>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5DE6B86-7B9E-1049-9DC7-40F2A18FEBE1}"/>
              </a:ext>
            </a:extLst>
          </p:cNvPr>
          <p:cNvSpPr/>
          <p:nvPr userDrawn="1"/>
        </p:nvSpPr>
        <p:spPr>
          <a:xfrm>
            <a:off x="436626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8284D0E-9C8D-014C-BAB0-E537B337F35B}"/>
              </a:ext>
            </a:extLst>
          </p:cNvPr>
          <p:cNvSpPr/>
          <p:nvPr userDrawn="1"/>
        </p:nvSpPr>
        <p:spPr>
          <a:xfrm>
            <a:off x="819505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533F0CE-36C5-FA4B-9BED-B9B707F8BFFD}"/>
              </a:ext>
            </a:extLst>
          </p:cNvPr>
          <p:cNvSpPr/>
          <p:nvPr userDrawn="1"/>
        </p:nvSpPr>
        <p:spPr>
          <a:xfrm>
            <a:off x="8180199" y="4411552"/>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7" name="Text Placeholder 4"/>
          <p:cNvSpPr>
            <a:spLocks noGrp="1"/>
          </p:cNvSpPr>
          <p:nvPr>
            <p:ph type="body" sz="quarter" idx="16"/>
          </p:nvPr>
        </p:nvSpPr>
        <p:spPr>
          <a:xfrm>
            <a:off x="539576" y="20727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8" name="Text Placeholder 4"/>
          <p:cNvSpPr>
            <a:spLocks noGrp="1"/>
          </p:cNvSpPr>
          <p:nvPr>
            <p:ph type="body" sz="quarter" idx="17"/>
          </p:nvPr>
        </p:nvSpPr>
        <p:spPr>
          <a:xfrm>
            <a:off x="4428245" y="2092637"/>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p:cNvSpPr>
            <a:spLocks noGrp="1"/>
          </p:cNvSpPr>
          <p:nvPr>
            <p:ph type="body" sz="quarter" idx="18"/>
          </p:nvPr>
        </p:nvSpPr>
        <p:spPr>
          <a:xfrm>
            <a:off x="8256915" y="2105319"/>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0" name="Text Placeholder 4"/>
          <p:cNvSpPr>
            <a:spLocks noGrp="1"/>
          </p:cNvSpPr>
          <p:nvPr>
            <p:ph type="body" sz="quarter" idx="19"/>
          </p:nvPr>
        </p:nvSpPr>
        <p:spPr>
          <a:xfrm>
            <a:off x="539576" y="44205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p:cNvSpPr>
            <a:spLocks noGrp="1"/>
          </p:cNvSpPr>
          <p:nvPr>
            <p:ph type="body" sz="quarter" idx="20"/>
          </p:nvPr>
        </p:nvSpPr>
        <p:spPr>
          <a:xfrm>
            <a:off x="4466594" y="4443031"/>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2" name="Text Placeholder 4"/>
          <p:cNvSpPr>
            <a:spLocks noGrp="1"/>
          </p:cNvSpPr>
          <p:nvPr>
            <p:ph type="body" sz="quarter" idx="21"/>
          </p:nvPr>
        </p:nvSpPr>
        <p:spPr>
          <a:xfrm>
            <a:off x="8256915" y="4398870"/>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40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9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DF475-C159-FF41-9E59-BB977A7DA82C}"/>
              </a:ext>
            </a:extLst>
          </p:cNvPr>
          <p:cNvSpPr/>
          <p:nvPr userDrawn="1"/>
        </p:nvSpPr>
        <p:spPr>
          <a:xfrm>
            <a:off x="263456" y="251791"/>
            <a:ext cx="11663501"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073625" y="358446"/>
            <a:ext cx="10008359" cy="1164472"/>
          </a:xfrm>
        </p:spPr>
        <p:txBody>
          <a:bodyPr anchor="b">
            <a:noAutofit/>
          </a:bodyPr>
          <a:lstStyle>
            <a:lvl1pPr marL="0" algn="l">
              <a:defRPr sz="4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073625" y="1665028"/>
            <a:ext cx="10008359" cy="4811973"/>
          </a:xfrm>
        </p:spPr>
        <p:txBody>
          <a:bodyPr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0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829C82-6520-C047-AE04-0A13168D6BD7}"/>
              </a:ext>
            </a:extLst>
          </p:cNvPr>
          <p:cNvSpPr/>
          <p:nvPr userDrawn="1"/>
        </p:nvSpPr>
        <p:spPr>
          <a:xfrm>
            <a:off x="6010275" y="0"/>
            <a:ext cx="6181725" cy="6884988"/>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096000" y="303854"/>
            <a:ext cx="5537200" cy="760670"/>
          </a:xfrm>
        </p:spPr>
        <p:txBody>
          <a:bodyPr anchor="t">
            <a:noAutofit/>
          </a:bodyPr>
          <a:lstStyle>
            <a:lvl1pPr marL="0" algn="ctr">
              <a:defRPr sz="3200" b="0">
                <a:solidFill>
                  <a:schemeClr val="bg1"/>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096000" y="1269241"/>
            <a:ext cx="5537200" cy="5098576"/>
          </a:xfrm>
        </p:spPr>
        <p:txBody>
          <a:bodyPr spcCol="182880">
            <a:normAutofit/>
          </a:bodyPr>
          <a:lstStyle>
            <a:lvl1pPr marL="0" indent="0" algn="l">
              <a:lnSpc>
                <a:spcPct val="100000"/>
              </a:lnSpc>
              <a:spcAft>
                <a:spcPts val="1000"/>
              </a:spcAft>
              <a:buFontTx/>
              <a:buNone/>
              <a:defRPr sz="1600" b="1">
                <a:solidFill>
                  <a:schemeClr val="bg1"/>
                </a:solidFill>
                <a:latin typeface="+mn-lt"/>
              </a:defRPr>
            </a:lvl1pPr>
            <a:lvl2pPr marL="457200" indent="0" algn="l">
              <a:lnSpc>
                <a:spcPct val="100000"/>
              </a:lnSpc>
              <a:spcAft>
                <a:spcPts val="1000"/>
              </a:spcAft>
              <a:buFontTx/>
              <a:buNone/>
              <a:defRPr sz="1600" b="1">
                <a:solidFill>
                  <a:schemeClr val="bg1"/>
                </a:solidFill>
                <a:latin typeface="+mn-lt"/>
              </a:defRPr>
            </a:lvl2pPr>
            <a:lvl3pPr marL="914400" indent="0" algn="l">
              <a:lnSpc>
                <a:spcPct val="100000"/>
              </a:lnSpc>
              <a:spcAft>
                <a:spcPts val="1000"/>
              </a:spcAft>
              <a:buFontTx/>
              <a:buNone/>
              <a:defRPr sz="1600" b="1">
                <a:solidFill>
                  <a:schemeClr val="bg1"/>
                </a:solidFill>
                <a:latin typeface="+mn-lt"/>
              </a:defRPr>
            </a:lvl3pPr>
            <a:lvl4pPr marL="1371600" indent="0" algn="l">
              <a:lnSpc>
                <a:spcPct val="100000"/>
              </a:lnSpc>
              <a:spcAft>
                <a:spcPts val="1000"/>
              </a:spcAft>
              <a:buFontTx/>
              <a:buNone/>
              <a:defRPr sz="1600" b="1">
                <a:solidFill>
                  <a:schemeClr val="bg1"/>
                </a:solidFill>
                <a:latin typeface="+mn-lt"/>
              </a:defRPr>
            </a:lvl4pPr>
            <a:lvl5pPr marL="1828800" indent="0" algn="l">
              <a:lnSpc>
                <a:spcPct val="100000"/>
              </a:lnSpc>
              <a:spcAft>
                <a:spcPts val="1000"/>
              </a:spcAft>
              <a:buFontTx/>
              <a:buNone/>
              <a:defRPr sz="1600" b="1">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6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1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0538F4-3F8A-5743-84C7-D216AB93D9A9}"/>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417539"/>
            <a:ext cx="11125200" cy="1017225"/>
          </a:xfrm>
          <a:solidFill>
            <a:srgbClr val="FFFFFF"/>
          </a:solidFill>
        </p:spPr>
        <p:txBody>
          <a:bodyPr>
            <a:noAutofit/>
          </a:bodyPr>
          <a:lstStyle>
            <a:lvl1pPr marL="0" algn="ctr">
              <a:defRPr sz="33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364974" y="290420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364974" y="382773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364974" y="5674800"/>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364974" y="1980679"/>
            <a:ext cx="10268226"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364974" y="475126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7" name="Freeform 7">
            <a:extLst>
              <a:ext uri="{FF2B5EF4-FFF2-40B4-BE49-F238E27FC236}">
                <a16:creationId xmlns:a16="http://schemas.microsoft.com/office/drawing/2014/main" id="{CDEACDAE-C3F8-1048-A7CC-793954924CB3}"/>
              </a:ext>
            </a:extLst>
          </p:cNvPr>
          <p:cNvSpPr>
            <a:spLocks/>
          </p:cNvSpPr>
          <p:nvPr userDrawn="1"/>
        </p:nvSpPr>
        <p:spPr bwMode="auto">
          <a:xfrm>
            <a:off x="516525" y="1994268"/>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8">
            <a:extLst>
              <a:ext uri="{FF2B5EF4-FFF2-40B4-BE49-F238E27FC236}">
                <a16:creationId xmlns:a16="http://schemas.microsoft.com/office/drawing/2014/main" id="{17E29689-BB0B-8B4A-BAF0-A6D7F50E216E}"/>
              </a:ext>
            </a:extLst>
          </p:cNvPr>
          <p:cNvSpPr>
            <a:spLocks/>
          </p:cNvSpPr>
          <p:nvPr userDrawn="1"/>
        </p:nvSpPr>
        <p:spPr bwMode="auto">
          <a:xfrm>
            <a:off x="516525" y="5693561"/>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9">
            <a:extLst>
              <a:ext uri="{FF2B5EF4-FFF2-40B4-BE49-F238E27FC236}">
                <a16:creationId xmlns:a16="http://schemas.microsoft.com/office/drawing/2014/main" id="{8BB91098-2754-E349-A793-9D15048F8530}"/>
              </a:ext>
            </a:extLst>
          </p:cNvPr>
          <p:cNvSpPr>
            <a:spLocks/>
          </p:cNvSpPr>
          <p:nvPr userDrawn="1"/>
        </p:nvSpPr>
        <p:spPr bwMode="auto">
          <a:xfrm>
            <a:off x="516525" y="292297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AC4503A5-AD67-CF47-B3A5-E56FCC7E8D29}"/>
              </a:ext>
            </a:extLst>
          </p:cNvPr>
          <p:cNvSpPr>
            <a:spLocks/>
          </p:cNvSpPr>
          <p:nvPr userDrawn="1"/>
        </p:nvSpPr>
        <p:spPr bwMode="auto">
          <a:xfrm>
            <a:off x="516525" y="4788791"/>
            <a:ext cx="627476"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9">
            <a:extLst>
              <a:ext uri="{FF2B5EF4-FFF2-40B4-BE49-F238E27FC236}">
                <a16:creationId xmlns:a16="http://schemas.microsoft.com/office/drawing/2014/main" id="{CBB3E28C-8603-1D41-B293-9DF5BFDFBCF5}"/>
              </a:ext>
            </a:extLst>
          </p:cNvPr>
          <p:cNvSpPr>
            <a:spLocks/>
          </p:cNvSpPr>
          <p:nvPr userDrawn="1"/>
        </p:nvSpPr>
        <p:spPr bwMode="auto">
          <a:xfrm>
            <a:off x="516525" y="384650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5243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2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440CF9C-9865-C14F-8547-FDEBF02D4683}"/>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94B338F-AE2E-9142-8F9E-6626076CFC4A}"/>
              </a:ext>
            </a:extLst>
          </p:cNvPr>
          <p:cNvSpPr/>
          <p:nvPr userDrawn="1"/>
        </p:nvSpPr>
        <p:spPr>
          <a:xfrm>
            <a:off x="625922"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358446"/>
            <a:ext cx="11125200" cy="787966"/>
          </a:xfrm>
        </p:spPr>
        <p:txBody>
          <a:bodyPr anchor="b">
            <a:noAutofit/>
          </a:bodyPr>
          <a:lstStyle>
            <a:lvl1pPr marL="0" algn="ctr">
              <a:defRPr sz="33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4"/>
          <p:cNvSpPr>
            <a:spLocks noGrp="1"/>
          </p:cNvSpPr>
          <p:nvPr>
            <p:ph type="body" sz="quarter" idx="20"/>
          </p:nvPr>
        </p:nvSpPr>
        <p:spPr>
          <a:xfrm>
            <a:off x="768626"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9" name="Oval 28">
            <a:extLst>
              <a:ext uri="{FF2B5EF4-FFF2-40B4-BE49-F238E27FC236}">
                <a16:creationId xmlns:a16="http://schemas.microsoft.com/office/drawing/2014/main" id="{C96F7DA9-1422-B349-80C8-F6098E551491}"/>
              </a:ext>
            </a:extLst>
          </p:cNvPr>
          <p:cNvSpPr/>
          <p:nvPr userDrawn="1"/>
        </p:nvSpPr>
        <p:spPr>
          <a:xfrm>
            <a:off x="3383980"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 Placeholder 4">
            <a:extLst>
              <a:ext uri="{FF2B5EF4-FFF2-40B4-BE49-F238E27FC236}">
                <a16:creationId xmlns:a16="http://schemas.microsoft.com/office/drawing/2014/main" id="{29E66F15-EB17-AD4A-9BEF-22D7AE048276}"/>
              </a:ext>
            </a:extLst>
          </p:cNvPr>
          <p:cNvSpPr>
            <a:spLocks noGrp="1"/>
          </p:cNvSpPr>
          <p:nvPr>
            <p:ph type="body" sz="quarter" idx="24"/>
          </p:nvPr>
        </p:nvSpPr>
        <p:spPr>
          <a:xfrm>
            <a:off x="3526684"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2" name="Oval 31">
            <a:extLst>
              <a:ext uri="{FF2B5EF4-FFF2-40B4-BE49-F238E27FC236}">
                <a16:creationId xmlns:a16="http://schemas.microsoft.com/office/drawing/2014/main" id="{64FFDAC1-065C-3646-A1C6-0E78782241E2}"/>
              </a:ext>
            </a:extLst>
          </p:cNvPr>
          <p:cNvSpPr/>
          <p:nvPr userDrawn="1"/>
        </p:nvSpPr>
        <p:spPr>
          <a:xfrm>
            <a:off x="6142038"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Placeholder 4">
            <a:extLst>
              <a:ext uri="{FF2B5EF4-FFF2-40B4-BE49-F238E27FC236}">
                <a16:creationId xmlns:a16="http://schemas.microsoft.com/office/drawing/2014/main" id="{26BA6EB9-9A1E-0E4F-B17C-1039D0C8AE97}"/>
              </a:ext>
            </a:extLst>
          </p:cNvPr>
          <p:cNvSpPr>
            <a:spLocks noGrp="1"/>
          </p:cNvSpPr>
          <p:nvPr>
            <p:ph type="body" sz="quarter" idx="25"/>
          </p:nvPr>
        </p:nvSpPr>
        <p:spPr>
          <a:xfrm>
            <a:off x="6284742"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4" name="Oval 33">
            <a:extLst>
              <a:ext uri="{FF2B5EF4-FFF2-40B4-BE49-F238E27FC236}">
                <a16:creationId xmlns:a16="http://schemas.microsoft.com/office/drawing/2014/main" id="{08EFBF7C-6968-4148-B375-E409AE0A88DC}"/>
              </a:ext>
            </a:extLst>
          </p:cNvPr>
          <p:cNvSpPr/>
          <p:nvPr userDrawn="1"/>
        </p:nvSpPr>
        <p:spPr>
          <a:xfrm>
            <a:off x="8900096"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 Placeholder 4">
            <a:extLst>
              <a:ext uri="{FF2B5EF4-FFF2-40B4-BE49-F238E27FC236}">
                <a16:creationId xmlns:a16="http://schemas.microsoft.com/office/drawing/2014/main" id="{738E026D-A054-7147-91B8-23B56B534678}"/>
              </a:ext>
            </a:extLst>
          </p:cNvPr>
          <p:cNvSpPr>
            <a:spLocks noGrp="1"/>
          </p:cNvSpPr>
          <p:nvPr>
            <p:ph type="body" sz="quarter" idx="26"/>
          </p:nvPr>
        </p:nvSpPr>
        <p:spPr>
          <a:xfrm>
            <a:off x="9042800"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a16="http://schemas.microsoft.com/office/drawing/2014/main" id="{736A21DA-E9DA-8C45-801A-A9A90826C338}"/>
              </a:ext>
            </a:extLst>
          </p:cNvPr>
          <p:cNvSpPr/>
          <p:nvPr userDrawn="1"/>
        </p:nvSpPr>
        <p:spPr>
          <a:xfrm>
            <a:off x="508000"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Text Placeholder 4">
            <a:extLst>
              <a:ext uri="{FF2B5EF4-FFF2-40B4-BE49-F238E27FC236}">
                <a16:creationId xmlns:a16="http://schemas.microsoft.com/office/drawing/2014/main" id="{B7455404-DA79-C54C-8A77-FBCAC682E79C}"/>
              </a:ext>
            </a:extLst>
          </p:cNvPr>
          <p:cNvSpPr>
            <a:spLocks noGrp="1"/>
          </p:cNvSpPr>
          <p:nvPr>
            <p:ph type="body" sz="quarter" idx="27"/>
          </p:nvPr>
        </p:nvSpPr>
        <p:spPr>
          <a:xfrm>
            <a:off x="650704"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8" name="Oval 37">
            <a:extLst>
              <a:ext uri="{FF2B5EF4-FFF2-40B4-BE49-F238E27FC236}">
                <a16:creationId xmlns:a16="http://schemas.microsoft.com/office/drawing/2014/main" id="{63068BB9-E420-D745-8DC9-69A11E13608E}"/>
              </a:ext>
            </a:extLst>
          </p:cNvPr>
          <p:cNvSpPr/>
          <p:nvPr userDrawn="1"/>
        </p:nvSpPr>
        <p:spPr>
          <a:xfrm>
            <a:off x="3266058"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 Placeholder 4">
            <a:extLst>
              <a:ext uri="{FF2B5EF4-FFF2-40B4-BE49-F238E27FC236}">
                <a16:creationId xmlns:a16="http://schemas.microsoft.com/office/drawing/2014/main" id="{8875DCA5-9C96-ED49-B522-6FF06A33AAF2}"/>
              </a:ext>
            </a:extLst>
          </p:cNvPr>
          <p:cNvSpPr>
            <a:spLocks noGrp="1"/>
          </p:cNvSpPr>
          <p:nvPr>
            <p:ph type="body" sz="quarter" idx="28"/>
          </p:nvPr>
        </p:nvSpPr>
        <p:spPr>
          <a:xfrm>
            <a:off x="3408762"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Oval 39">
            <a:extLst>
              <a:ext uri="{FF2B5EF4-FFF2-40B4-BE49-F238E27FC236}">
                <a16:creationId xmlns:a16="http://schemas.microsoft.com/office/drawing/2014/main" id="{BB2DD266-D8D8-4141-8755-CE9D044B5253}"/>
              </a:ext>
            </a:extLst>
          </p:cNvPr>
          <p:cNvSpPr/>
          <p:nvPr userDrawn="1"/>
        </p:nvSpPr>
        <p:spPr>
          <a:xfrm>
            <a:off x="6024116"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 Placeholder 4">
            <a:extLst>
              <a:ext uri="{FF2B5EF4-FFF2-40B4-BE49-F238E27FC236}">
                <a16:creationId xmlns:a16="http://schemas.microsoft.com/office/drawing/2014/main" id="{FD698468-EBF3-1C44-B0D1-3C24AE49087D}"/>
              </a:ext>
            </a:extLst>
          </p:cNvPr>
          <p:cNvSpPr>
            <a:spLocks noGrp="1"/>
          </p:cNvSpPr>
          <p:nvPr>
            <p:ph type="body" sz="quarter" idx="29"/>
          </p:nvPr>
        </p:nvSpPr>
        <p:spPr>
          <a:xfrm>
            <a:off x="6166820"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2" name="Oval 41">
            <a:extLst>
              <a:ext uri="{FF2B5EF4-FFF2-40B4-BE49-F238E27FC236}">
                <a16:creationId xmlns:a16="http://schemas.microsoft.com/office/drawing/2014/main" id="{4DCEE813-0741-CC41-958D-6ADED6ED43E4}"/>
              </a:ext>
            </a:extLst>
          </p:cNvPr>
          <p:cNvSpPr/>
          <p:nvPr userDrawn="1"/>
        </p:nvSpPr>
        <p:spPr>
          <a:xfrm>
            <a:off x="8782174"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Text Placeholder 4">
            <a:extLst>
              <a:ext uri="{FF2B5EF4-FFF2-40B4-BE49-F238E27FC236}">
                <a16:creationId xmlns:a16="http://schemas.microsoft.com/office/drawing/2014/main" id="{04E1351F-777F-3E48-809F-22D7CF35997F}"/>
              </a:ext>
            </a:extLst>
          </p:cNvPr>
          <p:cNvSpPr>
            <a:spLocks noGrp="1"/>
          </p:cNvSpPr>
          <p:nvPr>
            <p:ph type="body" sz="quarter" idx="30"/>
          </p:nvPr>
        </p:nvSpPr>
        <p:spPr>
          <a:xfrm>
            <a:off x="8924878"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63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9" grpId="0" animBg="1"/>
      <p:bldP spid="32" grpId="0" animBg="1"/>
      <p:bldP spid="34" grpId="0" animBg="1"/>
      <p:bldP spid="36" grpId="0" animBg="1"/>
      <p:bldP spid="38" grpId="0" animBg="1"/>
      <p:bldP spid="40" grpId="0" animBg="1"/>
      <p:bldP spid="42"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Play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187E1-9D4E-3847-8318-1DF406E4E7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60363" y="351693"/>
            <a:ext cx="11471275" cy="6154616"/>
          </a:xfrm>
          <a:prstGeom prst="rect">
            <a:avLst/>
          </a:prstGeom>
        </p:spPr>
      </p:pic>
      <p:sp>
        <p:nvSpPr>
          <p:cNvPr id="16" name="Rectangle 15">
            <a:extLst>
              <a:ext uri="{FF2B5EF4-FFF2-40B4-BE49-F238E27FC236}">
                <a16:creationId xmlns:a16="http://schemas.microsoft.com/office/drawing/2014/main" id="{095AD243-15AB-0A40-A83C-ACFE191B75C2}"/>
              </a:ext>
            </a:extLst>
          </p:cNvPr>
          <p:cNvSpPr/>
          <p:nvPr userDrawn="1"/>
        </p:nvSpPr>
        <p:spPr>
          <a:xfrm>
            <a:off x="360363" y="351692"/>
            <a:ext cx="11471275" cy="6154616"/>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p:cNvSpPr>
            <a:spLocks noGrp="1"/>
          </p:cNvSpPr>
          <p:nvPr>
            <p:ph type="ctrTitle"/>
          </p:nvPr>
        </p:nvSpPr>
        <p:spPr>
          <a:xfrm>
            <a:off x="360363" y="2476559"/>
            <a:ext cx="11471275" cy="1767882"/>
          </a:xfrm>
        </p:spPr>
        <p:txBody>
          <a:bodyPr>
            <a:noAutofit/>
          </a:bodyPr>
          <a:lstStyle>
            <a:lvl1pPr marL="0" algn="ctr">
              <a:defRPr sz="66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p:cNvSpPr>
            <a:spLocks noGrp="1"/>
          </p:cNvSpPr>
          <p:nvPr>
            <p:ph type="body" sz="quarter" idx="16"/>
          </p:nvPr>
        </p:nvSpPr>
        <p:spPr>
          <a:xfrm>
            <a:off x="360363" y="816939"/>
            <a:ext cx="11471275" cy="637287"/>
          </a:xfrm>
        </p:spPr>
        <p:txBody>
          <a:bodyPr anchor="ctr">
            <a:noAutofit/>
          </a:bodyPr>
          <a:lstStyle>
            <a:lvl1pPr marL="182880" indent="0" algn="ctr">
              <a:spcBef>
                <a:spcPts val="0"/>
              </a:spcBef>
              <a:buFontTx/>
              <a:buNone/>
              <a:defRPr sz="32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Freeform 9">
            <a:extLst>
              <a:ext uri="{FF2B5EF4-FFF2-40B4-BE49-F238E27FC236}">
                <a16:creationId xmlns:a16="http://schemas.microsoft.com/office/drawing/2014/main" id="{C1ED0E79-26C1-B248-89EC-66F36D8A0D3C}"/>
              </a:ext>
            </a:extLst>
          </p:cNvPr>
          <p:cNvSpPr>
            <a:spLocks/>
          </p:cNvSpPr>
          <p:nvPr userDrawn="1"/>
        </p:nvSpPr>
        <p:spPr bwMode="auto">
          <a:xfrm>
            <a:off x="5501395"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4" name="Freeform 9">
            <a:extLst>
              <a:ext uri="{FF2B5EF4-FFF2-40B4-BE49-F238E27FC236}">
                <a16:creationId xmlns:a16="http://schemas.microsoft.com/office/drawing/2014/main" id="{0D1DB5DC-3ECA-FA44-905E-15ACAF4B8ECF}"/>
              </a:ext>
            </a:extLst>
          </p:cNvPr>
          <p:cNvSpPr>
            <a:spLocks/>
          </p:cNvSpPr>
          <p:nvPr userDrawn="1"/>
        </p:nvSpPr>
        <p:spPr bwMode="auto">
          <a:xfrm>
            <a:off x="6912751"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5" name="Freeform 9">
            <a:extLst>
              <a:ext uri="{FF2B5EF4-FFF2-40B4-BE49-F238E27FC236}">
                <a16:creationId xmlns:a16="http://schemas.microsoft.com/office/drawing/2014/main" id="{CD1D295F-F7ED-D447-BC31-6D586338FD4C}"/>
              </a:ext>
            </a:extLst>
          </p:cNvPr>
          <p:cNvSpPr>
            <a:spLocks/>
          </p:cNvSpPr>
          <p:nvPr userDrawn="1"/>
        </p:nvSpPr>
        <p:spPr bwMode="auto">
          <a:xfrm>
            <a:off x="4090039" y="4831308"/>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Tree>
    <p:extLst>
      <p:ext uri="{BB962C8B-B14F-4D97-AF65-F5344CB8AC3E}">
        <p14:creationId xmlns:p14="http://schemas.microsoft.com/office/powerpoint/2010/main" val="2442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2628473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61889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3038504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2740985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94969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3458A7-00DB-2F4D-A10D-863E6495F149}" type="datetimeFigureOut">
              <a:rPr lang="en-US" smtClean="0"/>
              <a:pPr>
                <a:defRPr/>
              </a:pPr>
              <a:t>9/17/2021</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10264788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4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pPr>
              <a:defRPr/>
            </a:pPr>
            <a:fld id="{C43458A7-00DB-2F4D-A10D-863E6495F149}" type="datetimeFigureOut">
              <a:rPr lang="en-US" smtClean="0"/>
              <a:pPr>
                <a:defRPr/>
              </a:pPr>
              <a:t>9/17/2021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pPr>
              <a:defRPr/>
            </a:pPr>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a:defRPr/>
            </a:pPr>
            <a:fld id="{484B6B05-D73D-1A49-8C93-5682AA188607}" type="slidenum">
              <a:rPr lang="en-US" smtClean="0"/>
              <a:pPr>
                <a:defRPr/>
              </a:pPr>
              <a:t>‹#›</a:t>
            </a:fld>
            <a:endParaRPr lang="en-US"/>
          </a:p>
        </p:txBody>
      </p:sp>
    </p:spTree>
    <p:extLst>
      <p:ext uri="{BB962C8B-B14F-4D97-AF65-F5344CB8AC3E}">
        <p14:creationId xmlns:p14="http://schemas.microsoft.com/office/powerpoint/2010/main" val="3682197038"/>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23" r:id="rId20"/>
    <p:sldLayoutId id="2147483924" r:id="rId21"/>
    <p:sldLayoutId id="2147483925" r:id="rId22"/>
    <p:sldLayoutId id="2147483926" r:id="rId23"/>
    <p:sldLayoutId id="2147483928" r:id="rId24"/>
    <p:sldLayoutId id="2147483929"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1" r:id="rId36"/>
    <p:sldLayoutId id="2147483942" r:id="rId37"/>
    <p:sldLayoutId id="2147483943" r:id="rId38"/>
    <p:sldLayoutId id="2147483944" r:id="rId39"/>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6569B9A-5FC2-8040-BF84-F3F35E2950EC}"/>
              </a:ext>
            </a:extLst>
          </p:cNvPr>
          <p:cNvSpPr>
            <a:spLocks noGrp="1" noChangeArrowheads="1"/>
          </p:cNvSpPr>
          <p:nvPr>
            <p:ph type="ctrTitle"/>
          </p:nvPr>
        </p:nvSpPr>
        <p:spPr>
          <a:xfrm>
            <a:off x="3590926" y="2392363"/>
            <a:ext cx="5067300" cy="538162"/>
          </a:xfrm>
        </p:spPr>
        <p:txBody>
          <a:bodyPr/>
          <a:lstStyle/>
          <a:p>
            <a:pPr eaLnBrk="1" hangingPunct="1"/>
            <a:r>
              <a:rPr lang="en-US" altLang="en-US" sz="3600" b="1" dirty="0">
                <a:solidFill>
                  <a:srgbClr val="E33D6F"/>
                </a:solidFill>
              </a:rPr>
              <a:t>PYTHON TUTORIALS</a:t>
            </a:r>
          </a:p>
        </p:txBody>
      </p:sp>
      <p:sp>
        <p:nvSpPr>
          <p:cNvPr id="28674" name="Subtitle 3">
            <a:extLst>
              <a:ext uri="{FF2B5EF4-FFF2-40B4-BE49-F238E27FC236}">
                <a16:creationId xmlns:a16="http://schemas.microsoft.com/office/drawing/2014/main" id="{53C3E4A7-412A-9C43-80F1-77487C4A7563}"/>
              </a:ext>
            </a:extLst>
          </p:cNvPr>
          <p:cNvSpPr>
            <a:spLocks noGrp="1" noChangeArrowheads="1"/>
          </p:cNvSpPr>
          <p:nvPr>
            <p:ph type="subTitle" idx="1"/>
          </p:nvPr>
        </p:nvSpPr>
        <p:spPr>
          <a:xfrm>
            <a:off x="3590925" y="3948113"/>
            <a:ext cx="4983163" cy="538162"/>
          </a:xfrm>
        </p:spPr>
        <p:txBody>
          <a:bodyPr/>
          <a:lstStyle/>
          <a:p>
            <a:pPr eaLnBrk="1" hangingPunct="1"/>
            <a:r>
              <a:rPr lang="en-US" altLang="en-US" sz="3000" b="1" dirty="0">
                <a:ea typeface="Glegoo" pitchFamily="2" charset="0"/>
                <a:cs typeface="Glegoo" pitchFamily="2" charset="0"/>
              </a:rPr>
              <a:t>OOPS</a:t>
            </a:r>
          </a:p>
        </p:txBody>
      </p:sp>
      <p:sp>
        <p:nvSpPr>
          <p:cNvPr id="2" name="TextBox 1">
            <a:extLst>
              <a:ext uri="{FF2B5EF4-FFF2-40B4-BE49-F238E27FC236}">
                <a16:creationId xmlns:a16="http://schemas.microsoft.com/office/drawing/2014/main" id="{1B34E549-3B7E-4409-A63F-6B82A4136996}"/>
              </a:ext>
            </a:extLst>
          </p:cNvPr>
          <p:cNvSpPr txBox="1"/>
          <p:nvPr/>
        </p:nvSpPr>
        <p:spPr>
          <a:xfrm>
            <a:off x="9521072" y="5599522"/>
            <a:ext cx="2432116" cy="870688"/>
          </a:xfrm>
          <a:prstGeom prst="rect">
            <a:avLst/>
          </a:prstGeom>
          <a:noFill/>
        </p:spPr>
        <p:txBody>
          <a:bodyPr wrap="square" rtlCol="0">
            <a:spAutoFit/>
          </a:bodyPr>
          <a:lstStyle/>
          <a:p>
            <a:pPr marL="285750" indent="-285750">
              <a:lnSpc>
                <a:spcPct val="150000"/>
              </a:lnSpc>
              <a:buFontTx/>
              <a:buChar char="-"/>
            </a:pPr>
            <a:r>
              <a:rPr lang="en-IN" b="1" dirty="0">
                <a:solidFill>
                  <a:schemeClr val="bg1"/>
                </a:solidFill>
              </a:rPr>
              <a:t>SHALINI SHEETAL</a:t>
            </a:r>
          </a:p>
          <a:p>
            <a:pPr>
              <a:lnSpc>
                <a:spcPct val="150000"/>
              </a:lnSpc>
            </a:pPr>
            <a:r>
              <a:rPr lang="en-IN" b="1">
                <a:solidFill>
                  <a:schemeClr val="bg1"/>
                </a:solidFill>
              </a:rPr>
              <a:t>     CSE</a:t>
            </a:r>
            <a:r>
              <a:rPr lang="en-IN" b="1" dirty="0">
                <a:solidFill>
                  <a:schemeClr val="bg1"/>
                </a:solidFill>
              </a:rPr>
              <a:t>, THIRD YR</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534988" y="715963"/>
            <a:ext cx="9713912" cy="584200"/>
          </a:xfrm>
        </p:spPr>
        <p:txBody>
          <a:bodyPr/>
          <a:lstStyle/>
          <a:p>
            <a:pPr eaLnBrk="1" hangingPunct="1"/>
            <a:r>
              <a:rPr lang="en-US" altLang="en-US" dirty="0"/>
              <a:t>						What is OOPS ?</a:t>
            </a:r>
          </a:p>
        </p:txBody>
      </p:sp>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1635125"/>
            <a:ext cx="8685213" cy="841375"/>
          </a:xfrm>
          <a:solidFill>
            <a:schemeClr val="tx1"/>
          </a:solidFill>
        </p:spPr>
        <p:txBody>
          <a:bodyPr/>
          <a:lstStyle/>
          <a:p>
            <a:pPr marL="639763"/>
            <a:r>
              <a:rPr lang="en-IN" b="0" i="0" dirty="0">
                <a:effectLst/>
                <a:latin typeface="urw-din"/>
              </a:rPr>
              <a:t>Object-Oriented Programming</a:t>
            </a:r>
            <a:endParaRPr lang="en-US" altLang="en-US" dirty="0">
              <a:ea typeface="Glegoo" pitchFamily="2" charset="0"/>
              <a:cs typeface="Glegoo" pitchFamily="2" charset="0"/>
            </a:endParaRPr>
          </a:p>
        </p:txBody>
      </p:sp>
      <p:sp>
        <p:nvSpPr>
          <p:cNvPr id="2" name="TextBox 1">
            <a:extLst>
              <a:ext uri="{FF2B5EF4-FFF2-40B4-BE49-F238E27FC236}">
                <a16:creationId xmlns:a16="http://schemas.microsoft.com/office/drawing/2014/main" id="{EEEF6020-EDE8-4D7E-A3FC-637650EEA1DA}"/>
              </a:ext>
            </a:extLst>
          </p:cNvPr>
          <p:cNvSpPr txBox="1"/>
          <p:nvPr/>
        </p:nvSpPr>
        <p:spPr>
          <a:xfrm>
            <a:off x="390525" y="2476501"/>
            <a:ext cx="11110176" cy="3723070"/>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endParaRPr lang="en-US" sz="2000" b="0" i="0" dirty="0">
              <a:solidFill>
                <a:srgbClr val="273239"/>
              </a:solidFill>
              <a:effectLst/>
              <a:latin typeface="urw-din"/>
            </a:endParaRPr>
          </a:p>
          <a:p>
            <a:pPr marL="285750" indent="-285750">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In Python, object-oriented Programming (OOPs) is a programming paradigm that uses objects and classes in programming. </a:t>
            </a:r>
          </a:p>
          <a:p>
            <a:pPr marL="285750" indent="-285750">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It aims to implement real-world entities like inheritance, polymorphisms, encapsulation, etc. in the programming. </a:t>
            </a:r>
          </a:p>
          <a:p>
            <a:pPr marL="285750" indent="-285750">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The main concept of OOPs is to bind the data and the functions that work on that together as a single unit so that no other part of the code can access this data. </a:t>
            </a:r>
            <a:endParaRPr lang="en-US" sz="2000" dirty="0">
              <a:solidFill>
                <a:schemeClr val="bg1"/>
              </a:solidFill>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endParaRPr lang="en-IN" sz="2000" dirty="0">
              <a:solidFill>
                <a:schemeClr val="bg1"/>
              </a:solidFill>
              <a:latin typeface="Bahnschrift"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534988" y="715963"/>
            <a:ext cx="9713912" cy="584200"/>
          </a:xfrm>
        </p:spPr>
        <p:txBody>
          <a:bodyPr/>
          <a:lstStyle/>
          <a:p>
            <a:pPr eaLnBrk="1" hangingPunct="1"/>
            <a:r>
              <a:rPr lang="en-US" altLang="en-US" dirty="0"/>
              <a:t>						Concepts of OOPS</a:t>
            </a:r>
          </a:p>
        </p:txBody>
      </p:sp>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1635125"/>
            <a:ext cx="8685213" cy="841375"/>
          </a:xfrm>
          <a:solidFill>
            <a:schemeClr val="tx1"/>
          </a:solidFill>
        </p:spPr>
        <p:txBody>
          <a:bodyPr/>
          <a:lstStyle/>
          <a:p>
            <a:pPr marL="639763"/>
            <a:r>
              <a:rPr lang="en-IN" altLang="en-US" dirty="0">
                <a:latin typeface="urw-din"/>
                <a:ea typeface="Glegoo" pitchFamily="2" charset="0"/>
                <a:cs typeface="Glegoo" pitchFamily="2" charset="0"/>
              </a:rPr>
              <a:t>CLASS</a:t>
            </a:r>
            <a:endParaRPr lang="en-US" altLang="en-US" dirty="0">
              <a:ea typeface="Glegoo" pitchFamily="2" charset="0"/>
              <a:cs typeface="Glegoo" pitchFamily="2" charset="0"/>
            </a:endParaRPr>
          </a:p>
        </p:txBody>
      </p:sp>
      <p:sp>
        <p:nvSpPr>
          <p:cNvPr id="2" name="TextBox 1">
            <a:extLst>
              <a:ext uri="{FF2B5EF4-FFF2-40B4-BE49-F238E27FC236}">
                <a16:creationId xmlns:a16="http://schemas.microsoft.com/office/drawing/2014/main" id="{EEEF6020-EDE8-4D7E-A3FC-637650EEA1DA}"/>
              </a:ext>
            </a:extLst>
          </p:cNvPr>
          <p:cNvSpPr txBox="1"/>
          <p:nvPr/>
        </p:nvSpPr>
        <p:spPr>
          <a:xfrm>
            <a:off x="390525" y="2476501"/>
            <a:ext cx="11110176" cy="3723070"/>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endParaRPr lang="en-US" sz="2000" b="0" i="0" dirty="0">
              <a:solidFill>
                <a:srgbClr val="273239"/>
              </a:solidFill>
              <a:effectLst/>
              <a:latin typeface="urw-din"/>
            </a:endParaRPr>
          </a:p>
          <a:p>
            <a:pPr marL="342900" indent="-342900">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A class is a collection of objects.</a:t>
            </a:r>
          </a:p>
          <a:p>
            <a:pPr marL="342900" indent="-342900">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 A class contains the blueprints or the prototype from which the objects are being created. </a:t>
            </a:r>
          </a:p>
          <a:p>
            <a:pPr marL="342900" indent="-342900">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It is a logical entity that contains some attributes and methods. </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Classes are created by keyword class.</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Attributes are the variables that belong to a class.</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Attributes are always public and can be accessed using the dot (.) operator. </a:t>
            </a:r>
            <a:r>
              <a:rPr lang="en-US" sz="2000" b="0" i="0" dirty="0" err="1">
                <a:solidFill>
                  <a:schemeClr val="bg1"/>
                </a:solidFill>
                <a:effectLst/>
                <a:latin typeface="Times New Roman" panose="02020603050405020304" pitchFamily="18" charset="0"/>
                <a:cs typeface="Times New Roman" panose="02020603050405020304" pitchFamily="18" charset="0"/>
              </a:rPr>
              <a:t>Eg.</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Myclass.Myattribute</a:t>
            </a:r>
            <a:endParaRPr lang="en-US" sz="2000" b="0" i="0" dirty="0">
              <a:solidFill>
                <a:schemeClr val="bg1"/>
              </a:solidFill>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endParaRPr lang="en-IN" sz="20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1339502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534988" y="715963"/>
            <a:ext cx="9713912" cy="584200"/>
          </a:xfrm>
        </p:spPr>
        <p:txBody>
          <a:bodyPr/>
          <a:lstStyle/>
          <a:p>
            <a:pPr eaLnBrk="1" hangingPunct="1"/>
            <a:r>
              <a:rPr lang="en-US" altLang="en-US" dirty="0"/>
              <a:t>						Concepts of OOPS</a:t>
            </a:r>
          </a:p>
        </p:txBody>
      </p:sp>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1635125"/>
            <a:ext cx="8685213" cy="841375"/>
          </a:xfrm>
          <a:solidFill>
            <a:schemeClr val="tx1"/>
          </a:solidFill>
        </p:spPr>
        <p:txBody>
          <a:bodyPr/>
          <a:lstStyle/>
          <a:p>
            <a:pPr marL="639763"/>
            <a:r>
              <a:rPr lang="en-IN" altLang="en-US" dirty="0">
                <a:latin typeface="urw-din"/>
                <a:ea typeface="Glegoo" pitchFamily="2" charset="0"/>
                <a:cs typeface="Glegoo" pitchFamily="2" charset="0"/>
              </a:rPr>
              <a:t>OBJECTS</a:t>
            </a:r>
            <a:endParaRPr lang="en-US" altLang="en-US" dirty="0">
              <a:ea typeface="Glegoo" pitchFamily="2" charset="0"/>
              <a:cs typeface="Glegoo" pitchFamily="2" charset="0"/>
            </a:endParaRPr>
          </a:p>
        </p:txBody>
      </p:sp>
      <p:sp>
        <p:nvSpPr>
          <p:cNvPr id="2" name="TextBox 1">
            <a:extLst>
              <a:ext uri="{FF2B5EF4-FFF2-40B4-BE49-F238E27FC236}">
                <a16:creationId xmlns:a16="http://schemas.microsoft.com/office/drawing/2014/main" id="{EEEF6020-EDE8-4D7E-A3FC-637650EEA1DA}"/>
              </a:ext>
            </a:extLst>
          </p:cNvPr>
          <p:cNvSpPr txBox="1"/>
          <p:nvPr/>
        </p:nvSpPr>
        <p:spPr>
          <a:xfrm>
            <a:off x="390525" y="2476501"/>
            <a:ext cx="11110176" cy="4653646"/>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The object is an entity that has a state and behavior associated with it. </a:t>
            </a:r>
          </a:p>
          <a:p>
            <a:pPr marL="342900" indent="-342900">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It may be any real-world object like a mouse, keyboard, chair, table, pen, etc. </a:t>
            </a:r>
          </a:p>
          <a:p>
            <a:pPr marL="342900" indent="-342900">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Integers, strings, floating-point numbers, even arrays, and dictionaries, are all objects. More specifically, any single integer or any single string is an object. </a:t>
            </a:r>
          </a:p>
          <a:p>
            <a:pPr marL="342900" indent="-342900" algn="l" fontAlgn="base">
              <a:lnSpc>
                <a:spcPct val="150000"/>
              </a:lnSpc>
              <a:buFont typeface="Wingdings" panose="05000000000000000000" pitchFamily="2" charset="2"/>
              <a:buChar char="ü"/>
            </a:pPr>
            <a:r>
              <a:rPr lang="en-US" sz="2000" b="1" i="0" dirty="0">
                <a:solidFill>
                  <a:schemeClr val="bg1"/>
                </a:solidFill>
                <a:effectLst/>
                <a:latin typeface="Times New Roman" panose="02020603050405020304" pitchFamily="18" charset="0"/>
                <a:cs typeface="Times New Roman" panose="02020603050405020304" pitchFamily="18" charset="0"/>
              </a:rPr>
              <a:t>An object consists of :</a:t>
            </a:r>
            <a:endParaRPr lang="en-US" sz="2000" b="0" i="0" dirty="0">
              <a:solidFill>
                <a:schemeClr val="bg1"/>
              </a:solidFill>
              <a:effectLst/>
              <a:latin typeface="Times New Roman" panose="02020603050405020304" pitchFamily="18" charset="0"/>
              <a:cs typeface="Times New Roman" panose="02020603050405020304" pitchFamily="18" charset="0"/>
            </a:endParaRPr>
          </a:p>
          <a:p>
            <a:pPr marL="342900" indent="-342900" algn="l" fontAlgn="base">
              <a:lnSpc>
                <a:spcPct val="150000"/>
              </a:lnSpc>
              <a:buFont typeface="Courier New" panose="02070309020205020404" pitchFamily="49" charset="0"/>
              <a:buChar char="o"/>
            </a:pPr>
            <a:r>
              <a:rPr lang="en-US" sz="2000" b="1" i="0" dirty="0">
                <a:solidFill>
                  <a:schemeClr val="bg1"/>
                </a:solidFill>
                <a:effectLst/>
                <a:latin typeface="Times New Roman" panose="02020603050405020304" pitchFamily="18" charset="0"/>
                <a:cs typeface="Times New Roman" panose="02020603050405020304" pitchFamily="18" charset="0"/>
              </a:rPr>
              <a:t>State:</a:t>
            </a:r>
            <a:r>
              <a:rPr lang="en-US" sz="2000" b="0" i="0" dirty="0">
                <a:solidFill>
                  <a:schemeClr val="bg1"/>
                </a:solidFill>
                <a:effectLst/>
                <a:latin typeface="Times New Roman" panose="02020603050405020304" pitchFamily="18" charset="0"/>
                <a:cs typeface="Times New Roman" panose="02020603050405020304" pitchFamily="18" charset="0"/>
              </a:rPr>
              <a:t> It is represented by the attributes of an object. It also reflects the properties of an object.</a:t>
            </a:r>
          </a:p>
          <a:p>
            <a:pPr marL="342900" indent="-342900" algn="l" fontAlgn="base">
              <a:lnSpc>
                <a:spcPct val="150000"/>
              </a:lnSpc>
              <a:buFont typeface="Courier New" panose="02070309020205020404" pitchFamily="49" charset="0"/>
              <a:buChar char="o"/>
            </a:pPr>
            <a:r>
              <a:rPr lang="en-US" sz="2000" b="1" i="0" dirty="0">
                <a:solidFill>
                  <a:schemeClr val="bg1"/>
                </a:solidFill>
                <a:effectLst/>
                <a:latin typeface="Times New Roman" panose="02020603050405020304" pitchFamily="18" charset="0"/>
                <a:cs typeface="Times New Roman" panose="02020603050405020304" pitchFamily="18" charset="0"/>
              </a:rPr>
              <a:t>Behavior:</a:t>
            </a:r>
            <a:r>
              <a:rPr lang="en-US" sz="2000" b="0" i="0" dirty="0">
                <a:solidFill>
                  <a:schemeClr val="bg1"/>
                </a:solidFill>
                <a:effectLst/>
                <a:latin typeface="Times New Roman" panose="02020603050405020304" pitchFamily="18" charset="0"/>
                <a:cs typeface="Times New Roman" panose="02020603050405020304" pitchFamily="18" charset="0"/>
              </a:rPr>
              <a:t> It is represented by the methods of an object. It also reflects the response of an object to other objects.</a:t>
            </a:r>
          </a:p>
          <a:p>
            <a:pPr marL="342900" indent="-342900" algn="l" fontAlgn="base">
              <a:lnSpc>
                <a:spcPct val="150000"/>
              </a:lnSpc>
              <a:buFont typeface="Courier New" panose="02070309020205020404" pitchFamily="49" charset="0"/>
              <a:buChar char="o"/>
            </a:pPr>
            <a:r>
              <a:rPr lang="en-US" sz="2000" b="1" i="0" dirty="0">
                <a:solidFill>
                  <a:schemeClr val="bg1"/>
                </a:solidFill>
                <a:effectLst/>
                <a:latin typeface="Times New Roman" panose="02020603050405020304" pitchFamily="18" charset="0"/>
                <a:cs typeface="Times New Roman" panose="02020603050405020304" pitchFamily="18" charset="0"/>
              </a:rPr>
              <a:t>Identity:</a:t>
            </a:r>
            <a:r>
              <a:rPr lang="en-US" sz="2000" b="0" i="0" dirty="0">
                <a:solidFill>
                  <a:schemeClr val="bg1"/>
                </a:solidFill>
                <a:effectLst/>
                <a:latin typeface="Times New Roman" panose="02020603050405020304" pitchFamily="18" charset="0"/>
                <a:cs typeface="Times New Roman" panose="02020603050405020304" pitchFamily="18" charset="0"/>
              </a:rPr>
              <a:t> It gives a unique name to an object and enables one object to interact with other objects.</a:t>
            </a:r>
          </a:p>
          <a:p>
            <a:pPr marL="342900" indent="-342900">
              <a:lnSpc>
                <a:spcPct val="150000"/>
              </a:lnSpc>
              <a:buFont typeface="Wingdings" panose="05000000000000000000" pitchFamily="2" charset="2"/>
              <a:buChar char="ü"/>
            </a:pP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8386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534988" y="715963"/>
            <a:ext cx="9713912" cy="584200"/>
          </a:xfrm>
        </p:spPr>
        <p:txBody>
          <a:bodyPr/>
          <a:lstStyle/>
          <a:p>
            <a:pPr eaLnBrk="1" hangingPunct="1"/>
            <a:r>
              <a:rPr lang="en-US" altLang="en-US" dirty="0"/>
              <a:t>						Concepts of OOPS</a:t>
            </a:r>
          </a:p>
        </p:txBody>
      </p:sp>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1635125"/>
            <a:ext cx="8685213" cy="841375"/>
          </a:xfrm>
          <a:solidFill>
            <a:schemeClr val="tx1"/>
          </a:solidFill>
        </p:spPr>
        <p:txBody>
          <a:bodyPr/>
          <a:lstStyle/>
          <a:p>
            <a:pPr marL="639763"/>
            <a:r>
              <a:rPr lang="en-IN" altLang="en-US" dirty="0">
                <a:latin typeface="urw-din"/>
                <a:ea typeface="Glegoo" pitchFamily="2" charset="0"/>
                <a:cs typeface="Glegoo" pitchFamily="2" charset="0"/>
              </a:rPr>
              <a:t>INHERITANCE</a:t>
            </a:r>
            <a:endParaRPr lang="en-US" altLang="en-US" dirty="0">
              <a:ea typeface="Glegoo" pitchFamily="2" charset="0"/>
              <a:cs typeface="Glegoo" pitchFamily="2" charset="0"/>
            </a:endParaRPr>
          </a:p>
        </p:txBody>
      </p:sp>
      <p:sp>
        <p:nvSpPr>
          <p:cNvPr id="2" name="TextBox 1">
            <a:extLst>
              <a:ext uri="{FF2B5EF4-FFF2-40B4-BE49-F238E27FC236}">
                <a16:creationId xmlns:a16="http://schemas.microsoft.com/office/drawing/2014/main" id="{EEEF6020-EDE8-4D7E-A3FC-637650EEA1DA}"/>
              </a:ext>
            </a:extLst>
          </p:cNvPr>
          <p:cNvSpPr txBox="1"/>
          <p:nvPr/>
        </p:nvSpPr>
        <p:spPr>
          <a:xfrm>
            <a:off x="390525" y="2476501"/>
            <a:ext cx="11110176" cy="4653646"/>
          </a:xfrm>
          <a:prstGeom prst="rect">
            <a:avLst/>
          </a:prstGeom>
          <a:noFill/>
        </p:spPr>
        <p:txBody>
          <a:bodyPr wrap="square" rtlCol="0">
            <a:spAutoFit/>
          </a:bodyPr>
          <a:lstStyle/>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Inheritance is the capability of one class to derive or inherit the properties from another class. </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The class that derives properties is called the derived class or base class and the class from which the properties are being derived is called the base class or parent class.</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 The benefits of inheritance are:</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It represents real-world relationships well.</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It provides the reusability of a code. We don’t have to write the same code again and again. Also, it allows us to add more features to a class without modifying it.</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It is transitive in nature, which means that if class B inherits from another class A, then all the subclasses of B would automatically inherit from class A.</a:t>
            </a:r>
          </a:p>
          <a:p>
            <a:pPr marL="342900" indent="-342900">
              <a:lnSpc>
                <a:spcPct val="150000"/>
              </a:lnSpc>
              <a:buFont typeface="Wingdings" panose="05000000000000000000" pitchFamily="2" charset="2"/>
              <a:buChar char="ü"/>
            </a:pP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408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96C8-8500-4509-A2F0-6891CBC8B33C}"/>
              </a:ext>
            </a:extLst>
          </p:cNvPr>
          <p:cNvSpPr>
            <a:spLocks noGrp="1"/>
          </p:cNvSpPr>
          <p:nvPr>
            <p:ph type="title"/>
          </p:nvPr>
        </p:nvSpPr>
        <p:spPr/>
        <p:txBody>
          <a:bodyPr/>
          <a:lstStyle/>
          <a:p>
            <a:r>
              <a:rPr lang="en-IN" dirty="0"/>
              <a:t>Types of inheritance</a:t>
            </a:r>
          </a:p>
        </p:txBody>
      </p:sp>
      <p:sp>
        <p:nvSpPr>
          <p:cNvPr id="3" name="Text Placeholder 2">
            <a:extLst>
              <a:ext uri="{FF2B5EF4-FFF2-40B4-BE49-F238E27FC236}">
                <a16:creationId xmlns:a16="http://schemas.microsoft.com/office/drawing/2014/main" id="{5CD4CE0C-2200-4FBA-B24B-45234FE228D2}"/>
              </a:ext>
            </a:extLst>
          </p:cNvPr>
          <p:cNvSpPr>
            <a:spLocks noGrp="1"/>
          </p:cNvSpPr>
          <p:nvPr>
            <p:ph type="body" idx="1"/>
          </p:nvPr>
        </p:nvSpPr>
        <p:spPr/>
        <p:txBody>
          <a:bodyPr/>
          <a:lstStyle/>
          <a:p>
            <a:r>
              <a:rPr lang="en-IN" dirty="0"/>
              <a:t>Single inheritance</a:t>
            </a:r>
          </a:p>
        </p:txBody>
      </p:sp>
      <p:sp>
        <p:nvSpPr>
          <p:cNvPr id="4" name="Picture Placeholder 3">
            <a:extLst>
              <a:ext uri="{FF2B5EF4-FFF2-40B4-BE49-F238E27FC236}">
                <a16:creationId xmlns:a16="http://schemas.microsoft.com/office/drawing/2014/main" id="{7C1A7AC6-308C-4980-8AC9-0A48CAEF19F0}"/>
              </a:ext>
            </a:extLst>
          </p:cNvPr>
          <p:cNvSpPr>
            <a:spLocks noGrp="1"/>
          </p:cNvSpPr>
          <p:nvPr>
            <p:ph type="pic" idx="15"/>
          </p:nvPr>
        </p:nvSpPr>
        <p:spPr>
          <a:xfrm>
            <a:off x="1337728" y="2603500"/>
            <a:ext cx="2691242" cy="1591510"/>
          </a:xfrm>
        </p:spPr>
      </p:sp>
      <p:sp>
        <p:nvSpPr>
          <p:cNvPr id="5" name="Text Placeholder 4">
            <a:extLst>
              <a:ext uri="{FF2B5EF4-FFF2-40B4-BE49-F238E27FC236}">
                <a16:creationId xmlns:a16="http://schemas.microsoft.com/office/drawing/2014/main" id="{566BC838-8B05-4D74-BE7C-1E1B06026E39}"/>
              </a:ext>
            </a:extLst>
          </p:cNvPr>
          <p:cNvSpPr>
            <a:spLocks noGrp="1"/>
          </p:cNvSpPr>
          <p:nvPr>
            <p:ph type="body" sz="half" idx="18"/>
          </p:nvPr>
        </p:nvSpPr>
        <p:spPr/>
        <p:txBody>
          <a:bodyPr>
            <a:noAutofit/>
          </a:bodyPr>
          <a:lstStyle/>
          <a:p>
            <a:r>
              <a:rPr lang="en-US" b="1" dirty="0">
                <a:solidFill>
                  <a:srgbClr val="273239"/>
                </a:solidFill>
                <a:latin typeface="urw-din"/>
              </a:rPr>
              <a:t>E</a:t>
            </a:r>
            <a:r>
              <a:rPr lang="en-US" b="1" i="0" dirty="0">
                <a:solidFill>
                  <a:srgbClr val="273239"/>
                </a:solidFill>
                <a:effectLst/>
                <a:latin typeface="urw-din"/>
              </a:rPr>
              <a:t>nables a derived class to inherit properties from a single parent class, thus enabling code reusability and the addition of new features to existing code.</a:t>
            </a:r>
            <a:br>
              <a:rPr lang="en-US" b="1" dirty="0"/>
            </a:br>
            <a:endParaRPr lang="en-IN" b="1" dirty="0"/>
          </a:p>
        </p:txBody>
      </p:sp>
      <p:sp>
        <p:nvSpPr>
          <p:cNvPr id="6" name="Text Placeholder 5">
            <a:extLst>
              <a:ext uri="{FF2B5EF4-FFF2-40B4-BE49-F238E27FC236}">
                <a16:creationId xmlns:a16="http://schemas.microsoft.com/office/drawing/2014/main" id="{68FFCC14-53CA-4996-8E55-E4B90BB84492}"/>
              </a:ext>
            </a:extLst>
          </p:cNvPr>
          <p:cNvSpPr>
            <a:spLocks noGrp="1"/>
          </p:cNvSpPr>
          <p:nvPr>
            <p:ph type="body" sz="quarter" idx="3"/>
          </p:nvPr>
        </p:nvSpPr>
        <p:spPr/>
        <p:txBody>
          <a:bodyPr/>
          <a:lstStyle/>
          <a:p>
            <a:r>
              <a:rPr lang="en-IN" sz="2200" dirty="0"/>
              <a:t>Multiple inheritance</a:t>
            </a:r>
          </a:p>
        </p:txBody>
      </p:sp>
      <p:sp>
        <p:nvSpPr>
          <p:cNvPr id="8" name="Text Placeholder 7">
            <a:extLst>
              <a:ext uri="{FF2B5EF4-FFF2-40B4-BE49-F238E27FC236}">
                <a16:creationId xmlns:a16="http://schemas.microsoft.com/office/drawing/2014/main" id="{24490952-582A-40B2-9D0D-E8423927349A}"/>
              </a:ext>
            </a:extLst>
          </p:cNvPr>
          <p:cNvSpPr>
            <a:spLocks noGrp="1"/>
          </p:cNvSpPr>
          <p:nvPr>
            <p:ph type="body" sz="half" idx="19"/>
          </p:nvPr>
        </p:nvSpPr>
        <p:spPr/>
        <p:txBody>
          <a:bodyPr>
            <a:noAutofit/>
          </a:bodyPr>
          <a:lstStyle/>
          <a:p>
            <a:r>
              <a:rPr lang="en-US" b="1" i="0" dirty="0">
                <a:solidFill>
                  <a:srgbClr val="273239"/>
                </a:solidFill>
                <a:effectLst/>
                <a:latin typeface="urw-din"/>
              </a:rPr>
              <a:t>When a class can be derived from more than one base class. </a:t>
            </a:r>
            <a:r>
              <a:rPr lang="en-US" b="1" dirty="0">
                <a:solidFill>
                  <a:srgbClr val="273239"/>
                </a:solidFill>
                <a:latin typeface="urw-din"/>
              </a:rPr>
              <a:t>A</a:t>
            </a:r>
            <a:r>
              <a:rPr lang="en-US" b="1" i="0" dirty="0">
                <a:solidFill>
                  <a:srgbClr val="273239"/>
                </a:solidFill>
                <a:effectLst/>
                <a:latin typeface="urw-din"/>
              </a:rPr>
              <a:t>ll the features of the base classes are inherited into the derived class. </a:t>
            </a:r>
            <a:endParaRPr lang="en-IN" b="1" dirty="0"/>
          </a:p>
        </p:txBody>
      </p:sp>
      <p:sp>
        <p:nvSpPr>
          <p:cNvPr id="9" name="Text Placeholder 8">
            <a:extLst>
              <a:ext uri="{FF2B5EF4-FFF2-40B4-BE49-F238E27FC236}">
                <a16:creationId xmlns:a16="http://schemas.microsoft.com/office/drawing/2014/main" id="{8A4059F2-442D-42AF-A2A8-62D7C7CEA59B}"/>
              </a:ext>
            </a:extLst>
          </p:cNvPr>
          <p:cNvSpPr>
            <a:spLocks noGrp="1"/>
          </p:cNvSpPr>
          <p:nvPr>
            <p:ph type="body" sz="quarter" idx="13"/>
          </p:nvPr>
        </p:nvSpPr>
        <p:spPr>
          <a:xfrm>
            <a:off x="7982775" y="4532845"/>
            <a:ext cx="3294825" cy="576262"/>
          </a:xfrm>
        </p:spPr>
        <p:txBody>
          <a:bodyPr/>
          <a:lstStyle/>
          <a:p>
            <a:r>
              <a:rPr lang="en-IN" sz="2200" dirty="0"/>
              <a:t>Multilevel inheritance</a:t>
            </a:r>
          </a:p>
        </p:txBody>
      </p:sp>
      <p:sp>
        <p:nvSpPr>
          <p:cNvPr id="10" name="Picture Placeholder 9">
            <a:extLst>
              <a:ext uri="{FF2B5EF4-FFF2-40B4-BE49-F238E27FC236}">
                <a16:creationId xmlns:a16="http://schemas.microsoft.com/office/drawing/2014/main" id="{C00915A1-9E17-473B-A1D0-A920AFC62AEF}"/>
              </a:ext>
            </a:extLst>
          </p:cNvPr>
          <p:cNvSpPr>
            <a:spLocks noGrp="1"/>
          </p:cNvSpPr>
          <p:nvPr>
            <p:ph type="pic" idx="22"/>
          </p:nvPr>
        </p:nvSpPr>
        <p:spPr/>
      </p:sp>
      <p:sp>
        <p:nvSpPr>
          <p:cNvPr id="11" name="Text Placeholder 10">
            <a:extLst>
              <a:ext uri="{FF2B5EF4-FFF2-40B4-BE49-F238E27FC236}">
                <a16:creationId xmlns:a16="http://schemas.microsoft.com/office/drawing/2014/main" id="{AEFCC592-87A1-460E-ADC9-C1C67D6FE162}"/>
              </a:ext>
            </a:extLst>
          </p:cNvPr>
          <p:cNvSpPr>
            <a:spLocks noGrp="1"/>
          </p:cNvSpPr>
          <p:nvPr>
            <p:ph type="body" sz="half" idx="20"/>
          </p:nvPr>
        </p:nvSpPr>
        <p:spPr/>
        <p:txBody>
          <a:bodyPr>
            <a:noAutofit/>
          </a:bodyPr>
          <a:lstStyle/>
          <a:p>
            <a:r>
              <a:rPr lang="en-US" b="1" dirty="0">
                <a:solidFill>
                  <a:srgbClr val="273239"/>
                </a:solidFill>
                <a:latin typeface="urw-din"/>
              </a:rPr>
              <a:t>F</a:t>
            </a:r>
            <a:r>
              <a:rPr lang="en-US" b="1" i="0" dirty="0">
                <a:solidFill>
                  <a:srgbClr val="273239"/>
                </a:solidFill>
                <a:effectLst/>
                <a:latin typeface="urw-din"/>
              </a:rPr>
              <a:t>eatures of the base class and the derived class are further inherited into the new derived class. This is similar to a relationship representing a child and grandfather. </a:t>
            </a:r>
            <a:endParaRPr lang="en-IN" b="1" dirty="0"/>
          </a:p>
        </p:txBody>
      </p:sp>
      <p:pic>
        <p:nvPicPr>
          <p:cNvPr id="2052" name="Picture 4" descr="single-inheritance">
            <a:extLst>
              <a:ext uri="{FF2B5EF4-FFF2-40B4-BE49-F238E27FC236}">
                <a16:creationId xmlns:a16="http://schemas.microsoft.com/office/drawing/2014/main" id="{4AC9ADE0-4250-4ED9-90F4-9E18F08C1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27" y="2256894"/>
            <a:ext cx="2839565" cy="2492036"/>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11">
            <a:extLst>
              <a:ext uri="{FF2B5EF4-FFF2-40B4-BE49-F238E27FC236}">
                <a16:creationId xmlns:a16="http://schemas.microsoft.com/office/drawing/2014/main" id="{BEFED90C-BAF2-43F5-9C1E-339094595CC1}"/>
              </a:ext>
            </a:extLst>
          </p:cNvPr>
          <p:cNvSpPr>
            <a:spLocks noGrp="1"/>
          </p:cNvSpPr>
          <p:nvPr>
            <p:ph type="pic" idx="21"/>
          </p:nvPr>
        </p:nvSpPr>
        <p:spPr/>
      </p:sp>
      <p:pic>
        <p:nvPicPr>
          <p:cNvPr id="2056" name="Picture 8" descr="Lightbox">
            <a:extLst>
              <a:ext uri="{FF2B5EF4-FFF2-40B4-BE49-F238E27FC236}">
                <a16:creationId xmlns:a16="http://schemas.microsoft.com/office/drawing/2014/main" id="{7D3A18F2-EEC3-493E-8BE7-C1C57E148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023" y="2325156"/>
            <a:ext cx="2368020" cy="232358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ultilevel-inheritance1">
            <a:extLst>
              <a:ext uri="{FF2B5EF4-FFF2-40B4-BE49-F238E27FC236}">
                <a16:creationId xmlns:a16="http://schemas.microsoft.com/office/drawing/2014/main" id="{9932AE79-9873-48DA-B03C-094685D81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8436" y="2231324"/>
            <a:ext cx="2634468"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24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96C8-8500-4509-A2F0-6891CBC8B33C}"/>
              </a:ext>
            </a:extLst>
          </p:cNvPr>
          <p:cNvSpPr>
            <a:spLocks noGrp="1"/>
          </p:cNvSpPr>
          <p:nvPr>
            <p:ph type="title"/>
          </p:nvPr>
        </p:nvSpPr>
        <p:spPr/>
        <p:txBody>
          <a:bodyPr/>
          <a:lstStyle/>
          <a:p>
            <a:r>
              <a:rPr lang="en-IN" dirty="0"/>
              <a:t>Types of inheritance</a:t>
            </a:r>
          </a:p>
        </p:txBody>
      </p:sp>
      <p:sp>
        <p:nvSpPr>
          <p:cNvPr id="3" name="Text Placeholder 2">
            <a:extLst>
              <a:ext uri="{FF2B5EF4-FFF2-40B4-BE49-F238E27FC236}">
                <a16:creationId xmlns:a16="http://schemas.microsoft.com/office/drawing/2014/main" id="{5CD4CE0C-2200-4FBA-B24B-45234FE228D2}"/>
              </a:ext>
            </a:extLst>
          </p:cNvPr>
          <p:cNvSpPr>
            <a:spLocks noGrp="1"/>
          </p:cNvSpPr>
          <p:nvPr>
            <p:ph type="body" idx="1"/>
          </p:nvPr>
        </p:nvSpPr>
        <p:spPr>
          <a:xfrm>
            <a:off x="666750" y="4532844"/>
            <a:ext cx="3538642" cy="576262"/>
          </a:xfrm>
        </p:spPr>
        <p:txBody>
          <a:bodyPr/>
          <a:lstStyle/>
          <a:p>
            <a:r>
              <a:rPr lang="en-IN" sz="2200" dirty="0"/>
              <a:t>Hierarchical inheritance</a:t>
            </a:r>
          </a:p>
        </p:txBody>
      </p:sp>
      <p:sp>
        <p:nvSpPr>
          <p:cNvPr id="4" name="Picture Placeholder 3">
            <a:extLst>
              <a:ext uri="{FF2B5EF4-FFF2-40B4-BE49-F238E27FC236}">
                <a16:creationId xmlns:a16="http://schemas.microsoft.com/office/drawing/2014/main" id="{7C1A7AC6-308C-4980-8AC9-0A48CAEF19F0}"/>
              </a:ext>
            </a:extLst>
          </p:cNvPr>
          <p:cNvSpPr>
            <a:spLocks noGrp="1"/>
          </p:cNvSpPr>
          <p:nvPr>
            <p:ph type="pic" idx="15"/>
          </p:nvPr>
        </p:nvSpPr>
        <p:spPr>
          <a:xfrm>
            <a:off x="1337728" y="2603500"/>
            <a:ext cx="2691242" cy="1591510"/>
          </a:xfrm>
        </p:spPr>
      </p:sp>
      <p:sp>
        <p:nvSpPr>
          <p:cNvPr id="5" name="Text Placeholder 4">
            <a:extLst>
              <a:ext uri="{FF2B5EF4-FFF2-40B4-BE49-F238E27FC236}">
                <a16:creationId xmlns:a16="http://schemas.microsoft.com/office/drawing/2014/main" id="{566BC838-8B05-4D74-BE7C-1E1B06026E39}"/>
              </a:ext>
            </a:extLst>
          </p:cNvPr>
          <p:cNvSpPr>
            <a:spLocks noGrp="1"/>
          </p:cNvSpPr>
          <p:nvPr>
            <p:ph type="body" sz="half" idx="18"/>
          </p:nvPr>
        </p:nvSpPr>
        <p:spPr/>
        <p:txBody>
          <a:bodyPr>
            <a:noAutofit/>
          </a:bodyPr>
          <a:lstStyle/>
          <a:p>
            <a:r>
              <a:rPr lang="en-US" b="1" i="0" dirty="0">
                <a:solidFill>
                  <a:srgbClr val="273239"/>
                </a:solidFill>
                <a:effectLst/>
                <a:latin typeface="urw-din"/>
              </a:rPr>
              <a:t>When more than one derived classes are created from a single base. In this program, we have a parent (base) class and two child (derived) classes.</a:t>
            </a:r>
            <a:br>
              <a:rPr lang="en-US" b="1" dirty="0"/>
            </a:br>
            <a:endParaRPr lang="en-IN" b="1" dirty="0"/>
          </a:p>
        </p:txBody>
      </p:sp>
      <p:sp>
        <p:nvSpPr>
          <p:cNvPr id="6" name="Text Placeholder 5">
            <a:extLst>
              <a:ext uri="{FF2B5EF4-FFF2-40B4-BE49-F238E27FC236}">
                <a16:creationId xmlns:a16="http://schemas.microsoft.com/office/drawing/2014/main" id="{68FFCC14-53CA-4996-8E55-E4B90BB84492}"/>
              </a:ext>
            </a:extLst>
          </p:cNvPr>
          <p:cNvSpPr>
            <a:spLocks noGrp="1"/>
          </p:cNvSpPr>
          <p:nvPr>
            <p:ph type="body" sz="quarter" idx="3"/>
          </p:nvPr>
        </p:nvSpPr>
        <p:spPr/>
        <p:txBody>
          <a:bodyPr/>
          <a:lstStyle/>
          <a:p>
            <a:r>
              <a:rPr lang="en-IN" sz="2200" dirty="0"/>
              <a:t>Hybrid inheritance</a:t>
            </a:r>
          </a:p>
        </p:txBody>
      </p:sp>
      <p:sp>
        <p:nvSpPr>
          <p:cNvPr id="8" name="Text Placeholder 7">
            <a:extLst>
              <a:ext uri="{FF2B5EF4-FFF2-40B4-BE49-F238E27FC236}">
                <a16:creationId xmlns:a16="http://schemas.microsoft.com/office/drawing/2014/main" id="{24490952-582A-40B2-9D0D-E8423927349A}"/>
              </a:ext>
            </a:extLst>
          </p:cNvPr>
          <p:cNvSpPr>
            <a:spLocks noGrp="1"/>
          </p:cNvSpPr>
          <p:nvPr>
            <p:ph type="body" sz="half" idx="19"/>
          </p:nvPr>
        </p:nvSpPr>
        <p:spPr/>
        <p:txBody>
          <a:bodyPr>
            <a:noAutofit/>
          </a:bodyPr>
          <a:lstStyle/>
          <a:p>
            <a:r>
              <a:rPr lang="en-US" b="1" i="0" dirty="0">
                <a:solidFill>
                  <a:srgbClr val="4A4A4A"/>
                </a:solidFill>
                <a:effectLst/>
                <a:latin typeface="Open Sans" panose="020B0606030504020204" pitchFamily="34" charset="0"/>
              </a:rPr>
              <a:t>Hybrid inheritance involves multiple inheritance taking place in a single program.</a:t>
            </a:r>
            <a:endParaRPr lang="en-IN" b="1" dirty="0"/>
          </a:p>
        </p:txBody>
      </p:sp>
      <p:sp>
        <p:nvSpPr>
          <p:cNvPr id="9" name="Text Placeholder 8">
            <a:extLst>
              <a:ext uri="{FF2B5EF4-FFF2-40B4-BE49-F238E27FC236}">
                <a16:creationId xmlns:a16="http://schemas.microsoft.com/office/drawing/2014/main" id="{8A4059F2-442D-42AF-A2A8-62D7C7CEA59B}"/>
              </a:ext>
            </a:extLst>
          </p:cNvPr>
          <p:cNvSpPr>
            <a:spLocks noGrp="1"/>
          </p:cNvSpPr>
          <p:nvPr>
            <p:ph type="body" sz="quarter" idx="13"/>
          </p:nvPr>
        </p:nvSpPr>
        <p:spPr>
          <a:xfrm>
            <a:off x="7982775" y="4532845"/>
            <a:ext cx="3294825" cy="576262"/>
          </a:xfrm>
        </p:spPr>
        <p:txBody>
          <a:bodyPr/>
          <a:lstStyle/>
          <a:p>
            <a:endParaRPr lang="en-IN" sz="2200" dirty="0"/>
          </a:p>
        </p:txBody>
      </p:sp>
      <p:sp>
        <p:nvSpPr>
          <p:cNvPr id="10" name="Picture Placeholder 9">
            <a:extLst>
              <a:ext uri="{FF2B5EF4-FFF2-40B4-BE49-F238E27FC236}">
                <a16:creationId xmlns:a16="http://schemas.microsoft.com/office/drawing/2014/main" id="{C00915A1-9E17-473B-A1D0-A920AFC62AEF}"/>
              </a:ext>
            </a:extLst>
          </p:cNvPr>
          <p:cNvSpPr>
            <a:spLocks noGrp="1"/>
          </p:cNvSpPr>
          <p:nvPr>
            <p:ph type="pic" idx="22"/>
          </p:nvPr>
        </p:nvSpPr>
        <p:spPr/>
      </p:sp>
      <p:sp>
        <p:nvSpPr>
          <p:cNvPr id="11" name="Text Placeholder 10">
            <a:extLst>
              <a:ext uri="{FF2B5EF4-FFF2-40B4-BE49-F238E27FC236}">
                <a16:creationId xmlns:a16="http://schemas.microsoft.com/office/drawing/2014/main" id="{AEFCC592-87A1-460E-ADC9-C1C67D6FE162}"/>
              </a:ext>
            </a:extLst>
          </p:cNvPr>
          <p:cNvSpPr>
            <a:spLocks noGrp="1"/>
          </p:cNvSpPr>
          <p:nvPr>
            <p:ph type="body" sz="half" idx="20"/>
          </p:nvPr>
        </p:nvSpPr>
        <p:spPr/>
        <p:txBody>
          <a:bodyPr>
            <a:noAutofit/>
          </a:bodyPr>
          <a:lstStyle/>
          <a:p>
            <a:endParaRPr lang="en-IN" b="1" dirty="0"/>
          </a:p>
        </p:txBody>
      </p:sp>
      <p:sp>
        <p:nvSpPr>
          <p:cNvPr id="12" name="Picture Placeholder 11">
            <a:extLst>
              <a:ext uri="{FF2B5EF4-FFF2-40B4-BE49-F238E27FC236}">
                <a16:creationId xmlns:a16="http://schemas.microsoft.com/office/drawing/2014/main" id="{BEFED90C-BAF2-43F5-9C1E-339094595CC1}"/>
              </a:ext>
            </a:extLst>
          </p:cNvPr>
          <p:cNvSpPr>
            <a:spLocks noGrp="1"/>
          </p:cNvSpPr>
          <p:nvPr>
            <p:ph type="pic" idx="21"/>
          </p:nvPr>
        </p:nvSpPr>
        <p:spPr/>
      </p:sp>
      <p:pic>
        <p:nvPicPr>
          <p:cNvPr id="3076" name="Picture 4" descr="Hierarchical-inheritance1">
            <a:extLst>
              <a:ext uri="{FF2B5EF4-FFF2-40B4-BE49-F238E27FC236}">
                <a16:creationId xmlns:a16="http://schemas.microsoft.com/office/drawing/2014/main" id="{F782C7C3-09DC-4014-9DE5-F3327D75D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076" y="2365265"/>
            <a:ext cx="3412002" cy="19986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 Types Of Inheritance-3 (Hybrid) | C++ | cppsecrets.com">
            <a:extLst>
              <a:ext uri="{FF2B5EF4-FFF2-40B4-BE49-F238E27FC236}">
                <a16:creationId xmlns:a16="http://schemas.microsoft.com/office/drawing/2014/main" id="{03369BFB-17B4-4927-BA12-9E5EA0A35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22" y="2633245"/>
            <a:ext cx="3147155" cy="159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17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534988" y="715963"/>
            <a:ext cx="9713912" cy="584200"/>
          </a:xfrm>
        </p:spPr>
        <p:txBody>
          <a:bodyPr/>
          <a:lstStyle/>
          <a:p>
            <a:pPr eaLnBrk="1" hangingPunct="1"/>
            <a:r>
              <a:rPr lang="en-US" altLang="en-US" dirty="0"/>
              <a:t>						Concepts of OOPS</a:t>
            </a:r>
          </a:p>
        </p:txBody>
      </p:sp>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1635125"/>
            <a:ext cx="8685213" cy="841375"/>
          </a:xfrm>
          <a:solidFill>
            <a:schemeClr val="tx1"/>
          </a:solidFill>
        </p:spPr>
        <p:txBody>
          <a:bodyPr/>
          <a:lstStyle/>
          <a:p>
            <a:pPr marL="639763"/>
            <a:r>
              <a:rPr lang="en-IN" altLang="en-US" dirty="0">
                <a:latin typeface="urw-din"/>
                <a:ea typeface="Glegoo" pitchFamily="2" charset="0"/>
                <a:cs typeface="Glegoo" pitchFamily="2" charset="0"/>
              </a:rPr>
              <a:t>POLYMORPHISM</a:t>
            </a:r>
            <a:endParaRPr lang="en-US" altLang="en-US" dirty="0">
              <a:ea typeface="Glegoo" pitchFamily="2" charset="0"/>
              <a:cs typeface="Glegoo" pitchFamily="2" charset="0"/>
            </a:endParaRPr>
          </a:p>
        </p:txBody>
      </p:sp>
      <p:sp>
        <p:nvSpPr>
          <p:cNvPr id="2" name="TextBox 1">
            <a:extLst>
              <a:ext uri="{FF2B5EF4-FFF2-40B4-BE49-F238E27FC236}">
                <a16:creationId xmlns:a16="http://schemas.microsoft.com/office/drawing/2014/main" id="{EEEF6020-EDE8-4D7E-A3FC-637650EEA1DA}"/>
              </a:ext>
            </a:extLst>
          </p:cNvPr>
          <p:cNvSpPr txBox="1"/>
          <p:nvPr/>
        </p:nvSpPr>
        <p:spPr>
          <a:xfrm>
            <a:off x="390525" y="2476502"/>
            <a:ext cx="10829925" cy="4653646"/>
          </a:xfrm>
          <a:prstGeom prst="rect">
            <a:avLst/>
          </a:prstGeom>
          <a:noFill/>
        </p:spPr>
        <p:txBody>
          <a:bodyPr wrap="square" rtlCol="0">
            <a:spAutoFit/>
          </a:bodyPr>
          <a:lstStyle/>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urw-din"/>
              </a:rPr>
              <a:t> </a:t>
            </a:r>
            <a:r>
              <a:rPr lang="en-US" sz="2000" b="0" i="0" dirty="0">
                <a:solidFill>
                  <a:schemeClr val="bg1"/>
                </a:solidFill>
                <a:effectLst/>
                <a:latin typeface="Times New Roman" panose="02020603050405020304" pitchFamily="18" charset="0"/>
                <a:cs typeface="Times New Roman" panose="02020603050405020304" pitchFamily="18" charset="0"/>
              </a:rPr>
              <a:t>The word polymorphism means having many forms. </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In programming, polymorphism means the same function name (but different signatures) being used for different types.</a:t>
            </a:r>
          </a:p>
          <a:p>
            <a:pPr marL="342900" indent="-342900" algn="l" fontAlgn="base">
              <a:lnSpc>
                <a:spcPct val="150000"/>
              </a:lnSpc>
              <a:buFont typeface="Wingdings" panose="05000000000000000000" pitchFamily="2" charset="2"/>
              <a:buChar char="ü"/>
            </a:pPr>
            <a:endParaRPr lang="en-US" sz="2000" b="0" i="0" dirty="0">
              <a:solidFill>
                <a:srgbClr val="0070C0"/>
              </a:solidFill>
              <a:effectLst/>
              <a:latin typeface="urw-din"/>
            </a:endParaRPr>
          </a:p>
          <a:p>
            <a:pPr algn="l" fontAlgn="base"/>
            <a:r>
              <a:rPr lang="en-US" sz="2000" b="1" i="0" dirty="0">
                <a:solidFill>
                  <a:srgbClr val="0070C0"/>
                </a:solidFill>
                <a:effectLst/>
                <a:latin typeface="Courier New" panose="02070309020205020404" pitchFamily="49" charset="0"/>
                <a:cs typeface="Courier New" panose="02070309020205020404" pitchFamily="49" charset="0"/>
              </a:rPr>
              <a:t># Python program to demonstrate in-built poly-</a:t>
            </a:r>
          </a:p>
          <a:p>
            <a:pPr algn="l" fontAlgn="base"/>
            <a:r>
              <a:rPr lang="en-US" sz="2000" b="1" i="0" dirty="0">
                <a:solidFill>
                  <a:srgbClr val="0070C0"/>
                </a:solidFill>
                <a:effectLst/>
                <a:latin typeface="Courier New" panose="02070309020205020404" pitchFamily="49" charset="0"/>
                <a:cs typeface="Courier New" panose="02070309020205020404" pitchFamily="49" charset="0"/>
              </a:rPr>
              <a:t># morphic functions</a:t>
            </a:r>
          </a:p>
          <a:p>
            <a:pPr algn="l" fontAlgn="base"/>
            <a:r>
              <a:rPr lang="en-US" sz="2000" b="1" i="0" dirty="0">
                <a:solidFill>
                  <a:srgbClr val="0070C0"/>
                </a:solidFill>
                <a:effectLst/>
                <a:latin typeface="Courier New" panose="02070309020205020404" pitchFamily="49" charset="0"/>
                <a:cs typeface="Courier New" panose="02070309020205020404" pitchFamily="49" charset="0"/>
              </a:rPr>
              <a:t># </a:t>
            </a:r>
            <a:r>
              <a:rPr lang="en-US" sz="2000" b="1" i="0" dirty="0" err="1">
                <a:solidFill>
                  <a:srgbClr val="0070C0"/>
                </a:solidFill>
                <a:effectLst/>
                <a:latin typeface="Courier New" panose="02070309020205020404" pitchFamily="49" charset="0"/>
                <a:cs typeface="Courier New" panose="02070309020205020404" pitchFamily="49" charset="0"/>
              </a:rPr>
              <a:t>len</a:t>
            </a:r>
            <a:r>
              <a:rPr lang="en-US" sz="2000" b="1" i="0" dirty="0">
                <a:solidFill>
                  <a:srgbClr val="0070C0"/>
                </a:solidFill>
                <a:effectLst/>
                <a:latin typeface="Courier New" panose="02070309020205020404" pitchFamily="49" charset="0"/>
                <a:cs typeface="Courier New" panose="02070309020205020404" pitchFamily="49" charset="0"/>
              </a:rPr>
              <a:t>() being used for a string</a:t>
            </a:r>
          </a:p>
          <a:p>
            <a:pPr algn="l" fontAlgn="base"/>
            <a:r>
              <a:rPr lang="en-US" sz="2000" b="1" i="0" dirty="0">
                <a:solidFill>
                  <a:schemeClr val="bg1"/>
                </a:solidFill>
                <a:effectLst/>
                <a:latin typeface="Courier New" panose="02070309020205020404" pitchFamily="49" charset="0"/>
                <a:cs typeface="Courier New" panose="02070309020205020404" pitchFamily="49" charset="0"/>
              </a:rPr>
              <a:t>print(</a:t>
            </a:r>
            <a:r>
              <a:rPr lang="en-US" sz="2000" b="1" i="0" dirty="0" err="1">
                <a:solidFill>
                  <a:schemeClr val="bg1"/>
                </a:solidFill>
                <a:effectLst/>
                <a:latin typeface="Courier New" panose="02070309020205020404" pitchFamily="49" charset="0"/>
                <a:cs typeface="Courier New" panose="02070309020205020404" pitchFamily="49" charset="0"/>
              </a:rPr>
              <a:t>len</a:t>
            </a:r>
            <a:r>
              <a:rPr lang="en-US" sz="2000" b="1" i="0" dirty="0">
                <a:solidFill>
                  <a:schemeClr val="bg1"/>
                </a:solidFill>
                <a:effectLst/>
                <a:latin typeface="Courier New" panose="02070309020205020404" pitchFamily="49" charset="0"/>
                <a:cs typeface="Courier New" panose="02070309020205020404" pitchFamily="49" charset="0"/>
              </a:rPr>
              <a:t>(“</a:t>
            </a:r>
            <a:r>
              <a:rPr lang="en-US" sz="2000" b="1" i="0" dirty="0" err="1">
                <a:solidFill>
                  <a:schemeClr val="bg1"/>
                </a:solidFill>
                <a:effectLst/>
                <a:latin typeface="Courier New" panose="02070309020205020404" pitchFamily="49" charset="0"/>
                <a:cs typeface="Courier New" panose="02070309020205020404" pitchFamily="49" charset="0"/>
              </a:rPr>
              <a:t>shecoders</a:t>
            </a:r>
            <a:r>
              <a:rPr lang="en-US" sz="2000" b="1" i="0" dirty="0">
                <a:solidFill>
                  <a:schemeClr val="bg1"/>
                </a:solidFill>
                <a:effectLst/>
                <a:latin typeface="Courier New" panose="02070309020205020404" pitchFamily="49" charset="0"/>
                <a:cs typeface="Courier New" panose="02070309020205020404" pitchFamily="49" charset="0"/>
              </a:rPr>
              <a:t>"))</a:t>
            </a:r>
          </a:p>
          <a:p>
            <a:pPr algn="l" fontAlgn="base"/>
            <a:r>
              <a:rPr lang="en-US" sz="2000" b="1" i="0" dirty="0">
                <a:solidFill>
                  <a:srgbClr val="0070C0"/>
                </a:solidFill>
                <a:effectLst/>
                <a:latin typeface="Courier New" panose="02070309020205020404" pitchFamily="49" charset="0"/>
                <a:cs typeface="Courier New" panose="02070309020205020404" pitchFamily="49" charset="0"/>
              </a:rPr>
              <a:t># </a:t>
            </a:r>
            <a:r>
              <a:rPr lang="en-US" sz="2000" b="1" i="0" dirty="0" err="1">
                <a:solidFill>
                  <a:srgbClr val="0070C0"/>
                </a:solidFill>
                <a:effectLst/>
                <a:latin typeface="Courier New" panose="02070309020205020404" pitchFamily="49" charset="0"/>
                <a:cs typeface="Courier New" panose="02070309020205020404" pitchFamily="49" charset="0"/>
              </a:rPr>
              <a:t>len</a:t>
            </a:r>
            <a:r>
              <a:rPr lang="en-US" sz="2000" b="1" i="0" dirty="0">
                <a:solidFill>
                  <a:srgbClr val="0070C0"/>
                </a:solidFill>
                <a:effectLst/>
                <a:latin typeface="Courier New" panose="02070309020205020404" pitchFamily="49" charset="0"/>
                <a:cs typeface="Courier New" panose="02070309020205020404" pitchFamily="49" charset="0"/>
              </a:rPr>
              <a:t>() being used for a list</a:t>
            </a:r>
          </a:p>
          <a:p>
            <a:pPr algn="l" fontAlgn="base"/>
            <a:r>
              <a:rPr lang="en-US" sz="2000" b="1" i="0" dirty="0">
                <a:solidFill>
                  <a:schemeClr val="bg1"/>
                </a:solidFill>
                <a:effectLst/>
                <a:latin typeface="Courier New" panose="02070309020205020404" pitchFamily="49" charset="0"/>
                <a:cs typeface="Courier New" panose="02070309020205020404" pitchFamily="49" charset="0"/>
              </a:rPr>
              <a:t>print(</a:t>
            </a:r>
            <a:r>
              <a:rPr lang="en-US" sz="2000" b="1" i="0" dirty="0" err="1">
                <a:solidFill>
                  <a:schemeClr val="bg1"/>
                </a:solidFill>
                <a:effectLst/>
                <a:latin typeface="Courier New" panose="02070309020205020404" pitchFamily="49" charset="0"/>
                <a:cs typeface="Courier New" panose="02070309020205020404" pitchFamily="49" charset="0"/>
              </a:rPr>
              <a:t>len</a:t>
            </a:r>
            <a:r>
              <a:rPr lang="en-US" sz="2000" b="1" i="0" dirty="0">
                <a:solidFill>
                  <a:schemeClr val="bg1"/>
                </a:solidFill>
                <a:effectLst/>
                <a:latin typeface="Courier New" panose="02070309020205020404" pitchFamily="49" charset="0"/>
                <a:cs typeface="Courier New" panose="02070309020205020404" pitchFamily="49" charset="0"/>
              </a:rPr>
              <a:t>([10, 20, 30]))</a:t>
            </a:r>
          </a:p>
          <a:p>
            <a:pPr marL="342900" indent="-342900" algn="l" fontAlgn="base">
              <a:lnSpc>
                <a:spcPct val="150000"/>
              </a:lnSpc>
              <a:buFont typeface="Wingdings" panose="05000000000000000000" pitchFamily="2" charset="2"/>
              <a:buChar char="ü"/>
            </a:pPr>
            <a:endParaRPr lang="en-US" sz="2000" b="0" i="0" dirty="0">
              <a:solidFill>
                <a:srgbClr val="273239"/>
              </a:solidFill>
              <a:effectLst/>
              <a:latin typeface="urw-din"/>
            </a:endParaRPr>
          </a:p>
          <a:p>
            <a:pPr marL="342900" indent="-342900" algn="l" fontAlgn="base">
              <a:lnSpc>
                <a:spcPct val="150000"/>
              </a:lnSpc>
              <a:buFont typeface="Wingdings" panose="05000000000000000000" pitchFamily="2" charset="2"/>
              <a:buChar char="ü"/>
            </a:pP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0410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534988" y="715963"/>
            <a:ext cx="9713912" cy="584200"/>
          </a:xfrm>
        </p:spPr>
        <p:txBody>
          <a:bodyPr/>
          <a:lstStyle/>
          <a:p>
            <a:pPr eaLnBrk="1" hangingPunct="1"/>
            <a:r>
              <a:rPr lang="en-US" altLang="en-US" dirty="0"/>
              <a:t>						Concepts of OOPS</a:t>
            </a:r>
          </a:p>
        </p:txBody>
      </p:sp>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1635127"/>
            <a:ext cx="8685213" cy="841375"/>
          </a:xfrm>
          <a:solidFill>
            <a:schemeClr val="tx1"/>
          </a:solidFill>
        </p:spPr>
        <p:txBody>
          <a:bodyPr/>
          <a:lstStyle/>
          <a:p>
            <a:pPr marL="639763"/>
            <a:r>
              <a:rPr lang="en-IN" altLang="en-US" dirty="0">
                <a:latin typeface="urw-din"/>
                <a:ea typeface="Glegoo" pitchFamily="2" charset="0"/>
                <a:cs typeface="Glegoo" pitchFamily="2" charset="0"/>
              </a:rPr>
              <a:t>ENCAPSULATION</a:t>
            </a:r>
            <a:endParaRPr lang="en-US" altLang="en-US" dirty="0">
              <a:ea typeface="Glegoo" pitchFamily="2" charset="0"/>
              <a:cs typeface="Glegoo" pitchFamily="2" charset="0"/>
            </a:endParaRPr>
          </a:p>
        </p:txBody>
      </p:sp>
      <p:sp>
        <p:nvSpPr>
          <p:cNvPr id="2" name="TextBox 1">
            <a:extLst>
              <a:ext uri="{FF2B5EF4-FFF2-40B4-BE49-F238E27FC236}">
                <a16:creationId xmlns:a16="http://schemas.microsoft.com/office/drawing/2014/main" id="{EEEF6020-EDE8-4D7E-A3FC-637650EEA1DA}"/>
              </a:ext>
            </a:extLst>
          </p:cNvPr>
          <p:cNvSpPr txBox="1"/>
          <p:nvPr/>
        </p:nvSpPr>
        <p:spPr>
          <a:xfrm>
            <a:off x="390525" y="2476502"/>
            <a:ext cx="10829925" cy="4199611"/>
          </a:xfrm>
          <a:prstGeom prst="rect">
            <a:avLst/>
          </a:prstGeom>
          <a:noFill/>
        </p:spPr>
        <p:txBody>
          <a:bodyPr wrap="square" rtlCol="0">
            <a:spAutoFit/>
          </a:bodyPr>
          <a:lstStyle/>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Encapsulation is one of the fundamental concepts in object-oriented programming (OOP). </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It describes the idea of wrapping data and the methods that work on data within one unit. </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This puts restrictions on accessing variables and methods directly and can prevent the accidental modification of data. </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To prevent accidental change, an object’s variable can only be changed by an object’s method. Those types of variables are known as private variables.</a:t>
            </a:r>
          </a:p>
          <a:p>
            <a:pPr marL="342900" indent="-342900" algn="l" fontAlgn="base">
              <a:lnSpc>
                <a:spcPct val="150000"/>
              </a:lnSpc>
              <a:buFont typeface="Wingdings" panose="05000000000000000000" pitchFamily="2" charset="2"/>
              <a:buChar char="ü"/>
            </a:pPr>
            <a:r>
              <a:rPr lang="en-US" sz="2000" b="0" i="0" dirty="0">
                <a:solidFill>
                  <a:schemeClr val="bg1"/>
                </a:solidFill>
                <a:effectLst/>
                <a:latin typeface="Times New Roman" panose="02020603050405020304" pitchFamily="18" charset="0"/>
                <a:cs typeface="Times New Roman" panose="02020603050405020304" pitchFamily="18" charset="0"/>
              </a:rPr>
              <a:t>A class is an example of encapsulation as it encapsulates all the data that is member functions, variables, etc.</a:t>
            </a:r>
          </a:p>
          <a:p>
            <a:pPr marL="342900" indent="-342900" algn="l" fontAlgn="base">
              <a:lnSpc>
                <a:spcPct val="150000"/>
              </a:lnSpc>
              <a:buFont typeface="Wingdings" panose="05000000000000000000" pitchFamily="2" charset="2"/>
              <a:buChar char="ü"/>
            </a:pPr>
            <a:endParaRPr lang="en-US" sz="2000" b="0" i="0" dirty="0">
              <a:solidFill>
                <a:srgbClr val="0070C0"/>
              </a:solidFill>
              <a:effectLst/>
              <a:latin typeface="urw-din"/>
            </a:endParaRPr>
          </a:p>
        </p:txBody>
      </p:sp>
    </p:spTree>
    <p:extLst>
      <p:ext uri="{BB962C8B-B14F-4D97-AF65-F5344CB8AC3E}">
        <p14:creationId xmlns:p14="http://schemas.microsoft.com/office/powerpoint/2010/main" val="24542335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1m2E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NZthG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M1m2EY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zWbYRr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zWbYRo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DNZthG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zWbYRj+zTKhuAAAAcwAAABwAAAB1bml2ZXJzYWwvbG9jYWxfc2V0dGluZ3MueG1sDco9DoMwDEDhnVNYnsrQHzYGAgNSxy7QA1jBQpEcGyVpVW7fbO9J3zD9osCXUw6mDrvbA4HV2xZ0d/hen9ceIRfSjcSUHaohTGMziHmShUupMMMhdHJaOdYo/KJY5RLqMcz2SZnh4u04W7yPzR9QSwMEFAACAAgAg4CPRc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zWbYRt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zWbYRlVrhjhHCQAAJBYAABcAAAB1bml2ZXJzYWwvdW5pdmVyc2FsLnBuZ+2Yf1RSaRrHb1Mz1rRWM+5sO2Y5zW51miY9TYMalU5mlk2KmqYRSEkzBkpYDGkY2I6T/ZKYyWYt1NiyMEVhGfwFBNZmchxHyfhxUUIsGn+AyJhcUFDYi3Paztn/9uy//nHPPc99Pu/zvPd53/f73HMvJibs9n838F0AAPzj9sQkA8D8FQDwVsnCd+AnRT/fLYZv8yjJu6MBfnfQCGwsyNoRvwMAhKzF00fehu1FuXsOUgBgySPfNU9BvncUAD4Qx8XsSMnPsBpkrEOp4Pnn0+C1a0/OhdyOTvnh2PfHkhMTE+/s2BuwKOmLwI+wT9/+1/lB+oE7j6Vb0Js916dOl1BII8lB7iBFlv4HBylYua0F3V4eTuYzPFNDPA7DNVI5pOTMBwAMT38LeZuWudLb1i5o9SDH/gAA/xSYL62yZZo0vDSTb+rna+X5y1eQjfKV4bAVcYDaXoRsJkreA4CBdM2HSxmTz8+PxwLAWXxq1rbrx2GkZaNwHgDEXPAHgI+ic+AH72XCqS4sg4vyxXc62P64Da7MstVh8KCFc+gcOofOoXPoHDqHzqFz6Bw6h86h/we6lOG2Nm+APdK1/2OoC1WZJsgCpqFubhPT7MM9mt3B9G+gh37BuWfZIraU/YjdSbgyD+jWSP5UoUV6P4AmO8twjNNP2HVN9XSad0Tu3WAeXwfe8VO0d5aFCiKnf3s0/vBkC7uTrSLw4XFdl5eHhrzqGkSXaoTxivu1pJATGzHKkUhF4b0ivGncpDDNf5mPqFZh5gMVpbQi+1UlcWpUpGw3ZWjCVPKyf9zUSxkB0wO632raDbwtlYOBwABGTQhbGhwZBH5WdhTp0DQo19QMTYagapARYVy/x9Z4ij+QG2K+7yH4UwhcPC7ejWHT+NX4qGJdRMBsniJkWSG6FXN7ZDJNFVn2tdEmGN2ZU3HRN9+xQ5XJlA6jSscePIywUi6av6kdmVy6Jqy77XMQAJzWq63Ltt+YddWYFe4ESu5C4Ym1XPE7QAsKxYlcCW4sy2Gf902pwDHaG7HULSnTTdpVKIHc47LkyV1mHo8V5ZnENYMQ7sz441a+hU7UP3WjzI6+1lCBU+VySJ45nVNDHJy0y+XskBg3zcYOtVlsB8oHM+G0HWZEbnnw+YKnusmXpSg+Y+rXMh4hZZ/9FIIxPa4otB5a7ApsxIoJamtjIS7DVg1ZqWKbras83OtCNR4XeeiBsi7h70GbpzY168O/6nRxxxxME21CrMU3HnhGjbrbD4y573VaIu+O8Y5Lj6/MLyWEHFBFStX4GjxGYFHoyCU22n7poCCEbAwSuOst2f7SMRH1F0yD/kyh6Y6w5zLkEq1tWCLx1AlD7NnqMIscEYdoCtCAIMcCzZCx4UJ6AZZPop1xGvJMYSqj7elscW91azjaDW7Jcfu3BdgCkmJiSJnXjxIEZM+k492L9rWK6YYPQ8JvDOIRVtGXLCpWgtU7kJRAasG5dCa1C/M8qWrIxBViNwSbdTZyxadhTaVCl0NPNhq0X6HxUkNNZlW7I47jEGfPboI+p7Ewip+6JAmP7Uw9WgdCfdnY1tQ/36dBZgO0chFC6+6tDb+YXccJVMsRn0RoSU5EVwexL6tsFfUM3XCKJFUiRc4aE39gWNcXm6q0xVPySmikfZSTpaWP26lJiU2hLYH6jt7I1XpLs1OP0p1yW+Gl8M4wHjouU9x3nMZmvDudtakLATyoMTxGcdja3TOEndh+/gy6dZ7B0hwYXi9yGTyIT5E5XBXPsen35FT7JjLYpKcOUWmrCtzWoL/fNErTq/jmRtgf39buDRF4GUacLBEkaelmZeqMYph0BTGbI95ybafm3q4T9cK9u2NkAbhmZx9PmyTz9B1XOTczqQaQU2x3bqdtkm9vJOJUFXVc+qmaJAWaVX9FEHlxGJElSLU4CGrIQqce1qRHrT9YP7HVwFihqnj28qiw50cxY91tyBk25v68Vs5irLZfpvYN8WdPIlGF/DURZHpOUgQy5B+J6j6eXCC8+b4aBANzGhnEnh+SCx3rU1Q0yn+SsqQs6ZUJiS6dJcoxqjNQnFo9qEd7t4Jv8qEYTGidv/o7aHH94gaFBMt5oUbt+bIt1itTNCix5T6VUI+9aD4Hpkf16viKpmxBhpK0XIs4tfG6u9KDPuss1+s5um8uEBJmN/awaRhhPVUvsSFF0XdjBRzQxmu4acRS8u69XtHYkVd1SX44yS/a5WmtA8T3C6SBjVZaoaVpJpMkQ8meuCP3erfCu7pfPvBl6zKinSpT0gpJ/lX4fbM1MJ6Z6Go5sCVGUMbV/9zgMG/e2xTFNHPdBMu6v1JP9339+t17FELGZ0mm73XDor/RrAerxrKlS+Ifx8rCuFvEHXH4qhR6fQAG/8lPVy6sgt56xlDJ1XfAGH5w9Y+XLkkYPHwVWdAJLdD8CkWazz1x26mgIeu9FcCDu/mwsLdk9KYx0cHxzT+uD9OKDtPmZVRpmXoq6JC7A5iBMu1W7efBPAIHS6xjiQv3ZjNJOXUKHbHy4MR+ShIt/pkCa3kpt129wKTF75sQdnbgi3pnD+1zuHl4K/oZJeiX/Q3DnP7hjY35fMvWaPMrqnaGOG4AUeSE4Ew2C9bEEKilaSIpq0cNzRRD/PDG7ATzK0e8S86B1MKbRn1xGg+Mlq3lTul2vRbjTuy0nOm9PSs/ZWO9oiwT5o1Sq0rXodqpnWvKB4/4dHFVFGNb9yN5W/uN677ll28/M5mLkWJqCUt8g2sZLrWwGoV4rdbkUJz8vsYZ7snmbkmHO0Tt8tCMkjdqHuFH7fY0MMQxqnEBlx7So6pGKUxR1143kMvIvEL0Iwx7ROdrIINNRlX6yqAVNpXiWHUyBek7blvEVpsxIs89XTwqnfS3DI3qjNUnKuGOR6/p2y/ppC0A9ojtNvKoaK30ZWPu9mYoCKWg1/n87quJ6BdxbwN7akL9cS/QuUZE713+Ocv1sReLnx/yU8TW+J0cCa6qjO46MktJGhoHbmX/5JyZXHoixdfrRz/+ry+AFw9trd7IftiVW2cu8SuE20T+XwDggbB286rpGafRxIRditru/Fyo9bkKHjHAT8Gp85evQHimJ5QndsLR6Klp9sl1YcRpCMSl+X6L5r0FAC0J1Biozcvi8bzzZ/TWiKKJXffgSEDcroQYfvThb/8NUEsDBBQAAgAIAM1m2EZqfcGNSwAAAGoAAAAbAAAAdW5pdmVyc2FsL3VuaXZlcnNhbC5wbmcueG1ss7GvyM1RKEstKs7Mz7NVMtQzULK34+WyKShKLctMLVeoAIoBBSFASaESyDVCcMszU0oybJXMzZGUZKRmpmeU2CqZmlvABfWBRgIAUEsBAgAAFAACAAgAzWbYRlp/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
  <p:tag name="ISPRING_ULTRA_SCORM_COURSE_ID" val="FFB65A0F-99F2-4AB4-B984-25A3494E0190"/>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Business 05"/>
  <p:tag name="ARTICULATE_SLIDE_COUNT" val="26"/>
  <p:tag name="ISPRING_SCORM_ENDPOINT" val="&lt;endpoint&gt;&lt;enable&gt;0&lt;/enable&gt;&lt;lrs&gt;http://&lt;/lrs&gt;&lt;auth&gt;0&lt;/auth&gt;&lt;login&gt;&lt;/login&gt;&lt;password&gt;&lt;/password&gt;&lt;key&gt;&lt;/key&gt;&lt;name&gt;&lt;/name&gt;&lt;email&gt;&lt;/email&gt;&lt;/endpoint&gt;&#10;"/>
  <p:tag name="ARTICULATE_PROJECT_OPEN" val="0"/>
  <p:tag name="ISPRING_RESOURCE_PATHS_HASH_PRESENTER" val="cb70f085bf509c4f9262f4c046274447532afc8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203</TotalTime>
  <Words>807</Words>
  <Application>Microsoft Office PowerPoint</Application>
  <PresentationFormat>Widescreen</PresentationFormat>
  <Paragraphs>73</Paragraphs>
  <Slides>9</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Arial</vt:lpstr>
      <vt:lpstr>Bahnschrift</vt:lpstr>
      <vt:lpstr>Calibri</vt:lpstr>
      <vt:lpstr>Cantarell</vt:lpstr>
      <vt:lpstr>Century Gothic</vt:lpstr>
      <vt:lpstr>Courier New</vt:lpstr>
      <vt:lpstr>Open Sans</vt:lpstr>
      <vt:lpstr>Times New Roman</vt:lpstr>
      <vt:lpstr>urw-din</vt:lpstr>
      <vt:lpstr>Wingdings</vt:lpstr>
      <vt:lpstr>Wingdings 3</vt:lpstr>
      <vt:lpstr>Ion Boardroom</vt:lpstr>
      <vt:lpstr>PYTHON TUTORIALS</vt:lpstr>
      <vt:lpstr>      What is OOPS ?</vt:lpstr>
      <vt:lpstr>      Concepts of OOPS</vt:lpstr>
      <vt:lpstr>      Concepts of OOPS</vt:lpstr>
      <vt:lpstr>      Concepts of OOPS</vt:lpstr>
      <vt:lpstr>Types of inheritance</vt:lpstr>
      <vt:lpstr>Types of inheritance</vt:lpstr>
      <vt:lpstr>      Concepts of OOPS</vt:lpstr>
      <vt:lpstr>      Concepts of OOPS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TUTORIALS</dc:title>
  <dc:creator>SHALINI SHEETAL</dc:creator>
  <cp:lastModifiedBy>SHALINI SHEETAL</cp:lastModifiedBy>
  <cp:revision>10</cp:revision>
  <dcterms:created xsi:type="dcterms:W3CDTF">2021-07-27T05:38:57Z</dcterms:created>
  <dcterms:modified xsi:type="dcterms:W3CDTF">2021-09-17T11:02:21Z</dcterms:modified>
</cp:coreProperties>
</file>